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7562850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0046"/>
    <a:srgbClr val="EF673A"/>
    <a:srgbClr val="EF7A40"/>
    <a:srgbClr val="E03D36"/>
    <a:srgbClr val="B81157"/>
    <a:srgbClr val="6C1F60"/>
    <a:srgbClr val="802978"/>
    <a:srgbClr val="E13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36" autoAdjust="0"/>
    <p:restoredTop sz="94660"/>
  </p:normalViewPr>
  <p:slideViewPr>
    <p:cSldViewPr snapToGrid="0">
      <p:cViewPr>
        <p:scale>
          <a:sx n="152" d="100"/>
          <a:sy n="152" d="100"/>
        </p:scale>
        <p:origin x="-296" y="5128"/>
      </p:cViewPr>
      <p:guideLst>
        <p:guide orient="horz" pos="3402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053CB-6D62-7E4F-8195-90E97A6362E2}" type="datetimeFigureOut">
              <a:rPr lang="fr-FR" smtClean="0"/>
              <a:t>10/07/20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342B0-282B-D04F-B337-2F1AFEDAFE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1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6E840-F5F1-4AF9-92C8-D407EEA4BEEC}" type="datetimeFigureOut">
              <a:rPr lang="fr-FR" smtClean="0"/>
              <a:t>10/07/20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47913" y="1143000"/>
            <a:ext cx="2162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68CD3-6E4E-4360-9D7F-1BC2AA3EF1A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159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microsoft.com/office/2007/relationships/hdphoto" Target="../media/hdphoto3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microsoft.com/office/2007/relationships/hdphoto" Target="../media/hdphoto2.wdp"/><Relationship Id="rId5" Type="http://schemas.openxmlformats.org/officeDocument/2006/relationships/image" Target="../media/image20.png"/><Relationship Id="rId6" Type="http://schemas.microsoft.com/office/2007/relationships/hdphoto" Target="../media/hdphoto3.wdp"/><Relationship Id="rId7" Type="http://schemas.openxmlformats.org/officeDocument/2006/relationships/image" Target="../media/image21.png"/><Relationship Id="rId8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fond orange">
    <p:bg>
      <p:bgPr>
        <a:solidFill>
          <a:srgbClr val="EF67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logo_600phenix_1200.png">
            <a:extLst>
              <a:ext uri="{FF2B5EF4-FFF2-40B4-BE49-F238E27FC236}">
                <a16:creationId xmlns:a16="http://schemas.microsoft.com/office/drawing/2014/main" xmlns="" id="{5DF92F91-D959-4078-AF06-22B32AB39C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14" y="635911"/>
            <a:ext cx="5102422" cy="95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9024" y="228133"/>
            <a:ext cx="6448813" cy="241829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10/07/20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xmlns="" id="{A4A5444D-6322-49D9-87C3-1F7F8B86D5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948" y="2822100"/>
            <a:ext cx="6448813" cy="687486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fr-FR" dirty="0"/>
              <a:t>Rappel du chapitre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10/07/20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6343" y="9671103"/>
            <a:ext cx="4455009" cy="5749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49446" y="9677916"/>
            <a:ext cx="817061" cy="574988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xmlns="" id="{FE633DD5-F39E-4411-90E0-36A2871782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80344" y="5552379"/>
            <a:ext cx="3311701" cy="4032411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xmlns="" id="{28124284-0994-4132-B194-234E089052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80344" y="714985"/>
            <a:ext cx="3311701" cy="3972414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xmlns="" id="{DDC97FCC-15C6-444A-BE6B-A99859836E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0806" y="714985"/>
            <a:ext cx="3324503" cy="8869806"/>
          </a:xfrm>
        </p:spPr>
        <p:txBody>
          <a:bodyPr/>
          <a:lstStyle/>
          <a:p>
            <a:endParaRPr lang="fr-FR"/>
          </a:p>
        </p:txBody>
      </p:sp>
      <p:cxnSp>
        <p:nvCxnSpPr>
          <p:cNvPr id="7" name="Straight Connector 8">
            <a:extLst>
              <a:ext uri="{FF2B5EF4-FFF2-40B4-BE49-F238E27FC236}">
                <a16:creationId xmlns:a16="http://schemas.microsoft.com/office/drawing/2014/main" xmlns="" id="{0044E33C-B976-4F12-8565-7A567B4EB4E8}"/>
              </a:ext>
            </a:extLst>
          </p:cNvPr>
          <p:cNvCxnSpPr/>
          <p:nvPr userDrawn="1"/>
        </p:nvCxnSpPr>
        <p:spPr>
          <a:xfrm>
            <a:off x="296411" y="10230744"/>
            <a:ext cx="336904" cy="0"/>
          </a:xfrm>
          <a:prstGeom prst="line">
            <a:avLst/>
          </a:prstGeom>
          <a:ln>
            <a:solidFill>
              <a:srgbClr val="58114E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xmlns="" id="{5A65964A-636C-43DD-8172-2A335D9A80D3}"/>
              </a:ext>
            </a:extLst>
          </p:cNvPr>
          <p:cNvCxnSpPr/>
          <p:nvPr userDrawn="1"/>
        </p:nvCxnSpPr>
        <p:spPr>
          <a:xfrm>
            <a:off x="3999177" y="5287382"/>
            <a:ext cx="336904" cy="0"/>
          </a:xfrm>
          <a:prstGeom prst="line">
            <a:avLst/>
          </a:prstGeom>
          <a:ln>
            <a:solidFill>
              <a:srgbClr val="58114E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15">
            <a:extLst>
              <a:ext uri="{FF2B5EF4-FFF2-40B4-BE49-F238E27FC236}">
                <a16:creationId xmlns:a16="http://schemas.microsoft.com/office/drawing/2014/main" xmlns="" id="{A888EA4B-6A80-4696-B3A1-16AF52D422CA}"/>
              </a:ext>
            </a:extLst>
          </p:cNvPr>
          <p:cNvCxnSpPr/>
          <p:nvPr userDrawn="1"/>
        </p:nvCxnSpPr>
        <p:spPr>
          <a:xfrm>
            <a:off x="3980270" y="10182745"/>
            <a:ext cx="336904" cy="0"/>
          </a:xfrm>
          <a:prstGeom prst="line">
            <a:avLst/>
          </a:prstGeom>
          <a:ln>
            <a:solidFill>
              <a:srgbClr val="58114E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xmlns="" id="{D98FCF3E-06C0-45C5-89BF-9E654AFE40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806" y="9584789"/>
            <a:ext cx="3324503" cy="59795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dirty="0"/>
              <a:t>Légende de la photo</a:t>
            </a:r>
          </a:p>
        </p:txBody>
      </p:sp>
      <p:sp>
        <p:nvSpPr>
          <p:cNvPr id="19" name="Espace réservé du texte 17">
            <a:extLst>
              <a:ext uri="{FF2B5EF4-FFF2-40B4-BE49-F238E27FC236}">
                <a16:creationId xmlns:a16="http://schemas.microsoft.com/office/drawing/2014/main" xmlns="" id="{AC8A90B3-1A7F-4C5C-9BB2-D30DE3757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0270" y="4687397"/>
            <a:ext cx="3324503" cy="59795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dirty="0"/>
              <a:t>Légende de la photo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xmlns="" id="{13BA9981-DBDF-4141-BBC0-75EB1D9FE0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80270" y="9593054"/>
            <a:ext cx="3324503" cy="59795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dirty="0"/>
              <a:t>Légende de la photo</a:t>
            </a:r>
          </a:p>
        </p:txBody>
      </p:sp>
    </p:spTree>
    <p:extLst>
      <p:ext uri="{BB962C8B-B14F-4D97-AF65-F5344CB8AC3E}">
        <p14:creationId xmlns:p14="http://schemas.microsoft.com/office/powerpoint/2010/main" val="1820665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xmlns="" id="{DDC97FCC-15C6-444A-BE6B-A99859836E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0806" y="714985"/>
            <a:ext cx="7033988" cy="8869806"/>
          </a:xfrm>
        </p:spPr>
        <p:txBody>
          <a:bodyPr/>
          <a:lstStyle/>
          <a:p>
            <a:endParaRPr lang="fr-FR"/>
          </a:p>
        </p:txBody>
      </p:sp>
      <p:cxnSp>
        <p:nvCxnSpPr>
          <p:cNvPr id="7" name="Straight Connector 8">
            <a:extLst>
              <a:ext uri="{FF2B5EF4-FFF2-40B4-BE49-F238E27FC236}">
                <a16:creationId xmlns:a16="http://schemas.microsoft.com/office/drawing/2014/main" xmlns="" id="{0044E33C-B976-4F12-8565-7A567B4EB4E8}"/>
              </a:ext>
            </a:extLst>
          </p:cNvPr>
          <p:cNvCxnSpPr/>
          <p:nvPr userDrawn="1"/>
        </p:nvCxnSpPr>
        <p:spPr>
          <a:xfrm>
            <a:off x="296411" y="10230744"/>
            <a:ext cx="336904" cy="0"/>
          </a:xfrm>
          <a:prstGeom prst="line">
            <a:avLst/>
          </a:prstGeom>
          <a:ln>
            <a:solidFill>
              <a:srgbClr val="58114E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xmlns="" id="{D98FCF3E-06C0-45C5-89BF-9E654AFE40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806" y="9584789"/>
            <a:ext cx="7033988" cy="59795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dirty="0"/>
              <a:t>Légende de la photo</a:t>
            </a:r>
          </a:p>
        </p:txBody>
      </p:sp>
    </p:spTree>
    <p:extLst>
      <p:ext uri="{BB962C8B-B14F-4D97-AF65-F5344CB8AC3E}">
        <p14:creationId xmlns:p14="http://schemas.microsoft.com/office/powerpoint/2010/main" val="1440054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photo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xmlns="" id="{DDC97FCC-15C6-444A-BE6B-A99859836E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0806" y="714984"/>
            <a:ext cx="3324503" cy="9467719"/>
          </a:xfrm>
        </p:spPr>
        <p:txBody>
          <a:bodyPr/>
          <a:lstStyle/>
          <a:p>
            <a:endParaRPr lang="fr-FR"/>
          </a:p>
        </p:txBody>
      </p: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xmlns="" id="{5A65964A-636C-43DD-8172-2A335D9A80D3}"/>
              </a:ext>
            </a:extLst>
          </p:cNvPr>
          <p:cNvCxnSpPr/>
          <p:nvPr userDrawn="1"/>
        </p:nvCxnSpPr>
        <p:spPr>
          <a:xfrm>
            <a:off x="3999177" y="1512325"/>
            <a:ext cx="336904" cy="0"/>
          </a:xfrm>
          <a:prstGeom prst="line">
            <a:avLst/>
          </a:prstGeom>
          <a:ln>
            <a:solidFill>
              <a:srgbClr val="58114E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Espace réservé du texte 17">
            <a:extLst>
              <a:ext uri="{FF2B5EF4-FFF2-40B4-BE49-F238E27FC236}">
                <a16:creationId xmlns:a16="http://schemas.microsoft.com/office/drawing/2014/main" xmlns="" id="{AC8A90B3-1A7F-4C5C-9BB2-D30DE3757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0270" y="778365"/>
            <a:ext cx="3324503" cy="731935"/>
          </a:xfr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pPr lvl="0"/>
            <a:r>
              <a:rPr lang="fr-FR" dirty="0"/>
              <a:t>Légende de la 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45D7F73-17D1-4EDB-A33C-8E12ADBCED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80344" y="2724941"/>
            <a:ext cx="3324503" cy="7457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32305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5517109B-3172-4774-9469-E885B299D7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12" t="31838" r="12725" b="20570"/>
          <a:stretch/>
        </p:blipFill>
        <p:spPr>
          <a:xfrm>
            <a:off x="0" y="-1"/>
            <a:ext cx="7562850" cy="10799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2318" y="967132"/>
            <a:ext cx="5536501" cy="3164956"/>
          </a:xfrm>
          <a:effectLst/>
        </p:spPr>
        <p:txBody>
          <a:bodyPr anchor="b">
            <a:normAutofit/>
          </a:bodyPr>
          <a:lstStyle>
            <a:lvl1pPr algn="ctr">
              <a:defRPr sz="5400" b="1" cap="none" baseline="0">
                <a:solidFill>
                  <a:schemeClr val="bg1"/>
                </a:solidFill>
                <a:latin typeface="+mj-lt"/>
                <a:ea typeface="Roboto" pitchFamily="2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45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et sous-tit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formes_600phenix-03.png">
            <a:extLst>
              <a:ext uri="{FF2B5EF4-FFF2-40B4-BE49-F238E27FC236}">
                <a16:creationId xmlns:a16="http://schemas.microsoft.com/office/drawing/2014/main" xmlns="" id="{BDA14701-4AFE-4A10-BA8C-C3F7B2628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71" t="8004" r="6850" b="3835"/>
          <a:stretch/>
        </p:blipFill>
        <p:spPr>
          <a:xfrm>
            <a:off x="1800287" y="1314752"/>
            <a:ext cx="5462515" cy="86085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9754" y="28015"/>
            <a:ext cx="4167787" cy="4489900"/>
          </a:xfrm>
          <a:effectLst/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chemeClr val="bg1"/>
                </a:solidFill>
                <a:latin typeface="+mj-lt"/>
                <a:ea typeface="Roboto" pitchFamily="2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4066" y="5039886"/>
            <a:ext cx="4164155" cy="1826923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cxnSp>
        <p:nvCxnSpPr>
          <p:cNvPr id="18" name="Straight Connector 14">
            <a:extLst>
              <a:ext uri="{FF2B5EF4-FFF2-40B4-BE49-F238E27FC236}">
                <a16:creationId xmlns:a16="http://schemas.microsoft.com/office/drawing/2014/main" xmlns="" id="{BD9C3A4A-DA8A-4E5B-A80F-D0EC16B7ABA2}"/>
              </a:ext>
            </a:extLst>
          </p:cNvPr>
          <p:cNvCxnSpPr/>
          <p:nvPr userDrawn="1"/>
        </p:nvCxnSpPr>
        <p:spPr>
          <a:xfrm>
            <a:off x="2783587" y="4650909"/>
            <a:ext cx="785173" cy="0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67F1A78-71CA-486A-B6BF-FA9111AAC1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611" t="11666" r="33808" b="33483"/>
          <a:stretch/>
        </p:blipFill>
        <p:spPr>
          <a:xfrm>
            <a:off x="5228232" y="6605072"/>
            <a:ext cx="2334619" cy="419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21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et cita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formes_600phenix-03.png">
            <a:extLst>
              <a:ext uri="{FF2B5EF4-FFF2-40B4-BE49-F238E27FC236}">
                <a16:creationId xmlns:a16="http://schemas.microsoft.com/office/drawing/2014/main" xmlns="" id="{BDA14701-4AFE-4A10-BA8C-C3F7B2628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71" t="8004" r="6850" b="3835"/>
          <a:stretch/>
        </p:blipFill>
        <p:spPr>
          <a:xfrm>
            <a:off x="1800287" y="1314752"/>
            <a:ext cx="5462515" cy="8608509"/>
          </a:xfrm>
          <a:prstGeom prst="rect">
            <a:avLst/>
          </a:prstGeom>
        </p:spPr>
      </p:pic>
      <p:pic>
        <p:nvPicPr>
          <p:cNvPr id="7" name="Picture 10" descr="formes_600phenix-04.png">
            <a:extLst>
              <a:ext uri="{FF2B5EF4-FFF2-40B4-BE49-F238E27FC236}">
                <a16:creationId xmlns:a16="http://schemas.microsoft.com/office/drawing/2014/main" xmlns="" id="{753F848A-A91E-4221-93DB-CF1C86C6AD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463">
            <a:off x="3700391" y="2258555"/>
            <a:ext cx="3101770" cy="5344596"/>
          </a:xfrm>
          <a:prstGeom prst="rect">
            <a:avLst/>
          </a:prstGeom>
        </p:spPr>
      </p:pic>
      <p:pic>
        <p:nvPicPr>
          <p:cNvPr id="8" name="Picture 9" descr="formes_600phenix-05.png">
            <a:extLst>
              <a:ext uri="{FF2B5EF4-FFF2-40B4-BE49-F238E27FC236}">
                <a16:creationId xmlns:a16="http://schemas.microsoft.com/office/drawing/2014/main" xmlns="" id="{E8F1BB6E-71A5-4674-917F-69A038889EE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9098">
            <a:off x="3282789" y="3632666"/>
            <a:ext cx="2756659" cy="4598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190" y="28015"/>
            <a:ext cx="4698010" cy="4489900"/>
          </a:xfrm>
          <a:effectLst/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chemeClr val="bg1"/>
                </a:solidFill>
                <a:latin typeface="+mj-lt"/>
                <a:ea typeface="Roboto" pitchFamily="2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2503" y="5039886"/>
            <a:ext cx="4693916" cy="1826923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cxnSp>
        <p:nvCxnSpPr>
          <p:cNvPr id="18" name="Straight Connector 14">
            <a:extLst>
              <a:ext uri="{FF2B5EF4-FFF2-40B4-BE49-F238E27FC236}">
                <a16:creationId xmlns:a16="http://schemas.microsoft.com/office/drawing/2014/main" xmlns="" id="{BD9C3A4A-DA8A-4E5B-A80F-D0EC16B7ABA2}"/>
              </a:ext>
            </a:extLst>
          </p:cNvPr>
          <p:cNvCxnSpPr/>
          <p:nvPr userDrawn="1"/>
        </p:nvCxnSpPr>
        <p:spPr>
          <a:xfrm>
            <a:off x="712024" y="4650909"/>
            <a:ext cx="785173" cy="0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547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">
    <p:bg>
      <p:bgPr>
        <a:solidFill>
          <a:srgbClr val="A70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9E637F4B-2F1D-4954-9F66-76339058BC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1094" r="52864"/>
          <a:stretch/>
        </p:blipFill>
        <p:spPr>
          <a:xfrm>
            <a:off x="5161569" y="0"/>
            <a:ext cx="2394008" cy="59075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9026" y="311853"/>
            <a:ext cx="6553306" cy="235403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60599" y="3677760"/>
            <a:ext cx="6553306" cy="970838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tabLst>
                <a:tab pos="6103938" algn="l"/>
              </a:tabLst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10/07/20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B6611CFA-4AAF-4DEE-AF6D-EC854D6C17A0}"/>
              </a:ext>
            </a:extLst>
          </p:cNvPr>
          <p:cNvCxnSpPr/>
          <p:nvPr userDrawn="1"/>
        </p:nvCxnSpPr>
        <p:spPr>
          <a:xfrm>
            <a:off x="686106" y="2767640"/>
            <a:ext cx="1843613" cy="0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06F8A6A7-17F3-4F49-96AA-8225935DC1D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60599" y="4730491"/>
            <a:ext cx="6553306" cy="2354034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tabLst>
                <a:tab pos="6103938" algn="l"/>
              </a:tabLst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Date du prochain événement, call to action…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619B11-9B71-4D2B-8075-DFC5BDCC20C8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60599" y="7260962"/>
            <a:ext cx="6553306" cy="613852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tabLst>
                <a:tab pos="6103938" algn="l"/>
              </a:tabLst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1"/>
            <a:r>
              <a:rPr lang="fr-FR" dirty="0"/>
              <a:t>Adresse mail</a:t>
            </a:r>
          </a:p>
          <a:p>
            <a:pPr lvl="2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8158E34D-40BF-43C9-973B-2BCFE74E49D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60599" y="7878625"/>
            <a:ext cx="6553306" cy="574988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tabLst>
                <a:tab pos="6103938" algn="l"/>
              </a:tabLst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1"/>
            <a:r>
              <a:rPr lang="fr-FR" dirty="0"/>
              <a:t>Téléphone</a:t>
            </a:r>
          </a:p>
          <a:p>
            <a:pPr lvl="2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5F94DBAE-5404-47C2-B325-2A6486A5D1D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60598" y="8563118"/>
            <a:ext cx="6553306" cy="101708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tabLst>
                <a:tab pos="6103938" algn="l"/>
              </a:tabLst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www.600phenix.com</a:t>
            </a:r>
          </a:p>
        </p:txBody>
      </p:sp>
    </p:spTree>
    <p:extLst>
      <p:ext uri="{BB962C8B-B14F-4D97-AF65-F5344CB8AC3E}">
        <p14:creationId xmlns:p14="http://schemas.microsoft.com/office/powerpoint/2010/main" val="275542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atchwork 600phen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600phenix.png">
            <a:extLst>
              <a:ext uri="{FF2B5EF4-FFF2-40B4-BE49-F238E27FC236}">
                <a16:creationId xmlns:a16="http://schemas.microsoft.com/office/drawing/2014/main" xmlns="" id="{63F847E7-9327-45CD-B916-760DD0FE7E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3" b="29624"/>
          <a:stretch/>
        </p:blipFill>
        <p:spPr>
          <a:xfrm>
            <a:off x="2383584" y="3351317"/>
            <a:ext cx="5179266" cy="7448446"/>
          </a:xfrm>
          <a:prstGeom prst="rect">
            <a:avLst/>
          </a:prstGeom>
        </p:spPr>
      </p:pic>
      <p:pic>
        <p:nvPicPr>
          <p:cNvPr id="9" name="Picture 3" descr="formes_600phenix-02.png">
            <a:extLst>
              <a:ext uri="{FF2B5EF4-FFF2-40B4-BE49-F238E27FC236}">
                <a16:creationId xmlns:a16="http://schemas.microsoft.com/office/drawing/2014/main" xmlns="" id="{3FCB8633-5929-4D59-90A6-55BA88A72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" t="48327" r="34890"/>
          <a:stretch/>
        </p:blipFill>
        <p:spPr>
          <a:xfrm>
            <a:off x="5229672" y="24139"/>
            <a:ext cx="2333179" cy="3250038"/>
          </a:xfrm>
          <a:prstGeom prst="rect">
            <a:avLst/>
          </a:prstGeom>
        </p:spPr>
      </p:pic>
      <p:pic>
        <p:nvPicPr>
          <p:cNvPr id="10" name="Picture 4" descr="formes_600phenix-03.png">
            <a:extLst>
              <a:ext uri="{FF2B5EF4-FFF2-40B4-BE49-F238E27FC236}">
                <a16:creationId xmlns:a16="http://schemas.microsoft.com/office/drawing/2014/main" xmlns="" id="{FEA9E550-F8CC-44C7-B95B-6B82CB0D78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3"/>
          <a:stretch/>
        </p:blipFill>
        <p:spPr>
          <a:xfrm>
            <a:off x="1409490" y="24140"/>
            <a:ext cx="5400288" cy="3327176"/>
          </a:xfrm>
          <a:prstGeom prst="rect">
            <a:avLst/>
          </a:prstGeom>
        </p:spPr>
      </p:pic>
      <p:pic>
        <p:nvPicPr>
          <p:cNvPr id="11" name="Picture 5" descr="formes_600phenix-05.png">
            <a:extLst>
              <a:ext uri="{FF2B5EF4-FFF2-40B4-BE49-F238E27FC236}">
                <a16:creationId xmlns:a16="http://schemas.microsoft.com/office/drawing/2014/main" xmlns="" id="{5DD98675-29D2-4E24-9275-851D6778F3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1"/>
          <a:stretch/>
        </p:blipFill>
        <p:spPr>
          <a:xfrm>
            <a:off x="0" y="4584990"/>
            <a:ext cx="1450649" cy="4749091"/>
          </a:xfrm>
          <a:prstGeom prst="rect">
            <a:avLst/>
          </a:prstGeom>
        </p:spPr>
      </p:pic>
      <p:pic>
        <p:nvPicPr>
          <p:cNvPr id="12" name="Picture 7" descr="formes_600phenix-04.png">
            <a:extLst>
              <a:ext uri="{FF2B5EF4-FFF2-40B4-BE49-F238E27FC236}">
                <a16:creationId xmlns:a16="http://schemas.microsoft.com/office/drawing/2014/main" xmlns="" id="{E05FA653-ECBE-444A-966E-7CC5E785D2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5" t="29469"/>
          <a:stretch/>
        </p:blipFill>
        <p:spPr>
          <a:xfrm>
            <a:off x="-1" y="1"/>
            <a:ext cx="3329710" cy="600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logo_600phenix.png">
            <a:extLst>
              <a:ext uri="{FF2B5EF4-FFF2-40B4-BE49-F238E27FC236}">
                <a16:creationId xmlns:a16="http://schemas.microsoft.com/office/drawing/2014/main" xmlns="" id="{8899991F-6BCD-4B1B-B934-1D5B1AE92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51" y="1683872"/>
            <a:ext cx="4314949" cy="743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77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o et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9025" y="440425"/>
            <a:ext cx="4931953" cy="2630718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fr-FR" dirty="0"/>
              <a:t>Sylvie Serre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9024" y="5160550"/>
            <a:ext cx="4471230" cy="154687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tabLst>
                <a:tab pos="6103938" algn="l"/>
              </a:tabLst>
              <a:defRPr sz="2400">
                <a:latin typeface="+mn-lt"/>
              </a:defRPr>
            </a:lvl1pPr>
            <a:lvl2pPr marL="85725" indent="0">
              <a:spcBef>
                <a:spcPts val="0"/>
              </a:spcBef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fr-FR" dirty="0"/>
              <a:t>06 81 47 53 36</a:t>
            </a:r>
            <a:br>
              <a:rPr lang="fr-FR" dirty="0"/>
            </a:br>
            <a:r>
              <a:rPr lang="fr-FR" dirty="0"/>
              <a:t>sylvie@600phenix.com</a:t>
            </a:r>
          </a:p>
        </p:txBody>
      </p: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xmlns="" id="{CC734CCE-CAD4-4CA1-95B8-2566EA2ADB96}"/>
              </a:ext>
            </a:extLst>
          </p:cNvPr>
          <p:cNvCxnSpPr/>
          <p:nvPr userDrawn="1"/>
        </p:nvCxnSpPr>
        <p:spPr>
          <a:xfrm>
            <a:off x="683229" y="4247481"/>
            <a:ext cx="1147937" cy="20109"/>
          </a:xfrm>
          <a:prstGeom prst="line">
            <a:avLst/>
          </a:prstGeom>
          <a:ln w="57150" cmpd="sng">
            <a:solidFill>
              <a:srgbClr val="A70046"/>
            </a:solidFill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" name="Picture 7" descr="formes_600phenix-04.png">
            <a:extLst>
              <a:ext uri="{FF2B5EF4-FFF2-40B4-BE49-F238E27FC236}">
                <a16:creationId xmlns:a16="http://schemas.microsoft.com/office/drawing/2014/main" xmlns="" id="{A0D9B4ED-21C9-4EFA-8C06-61A057EF91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44"/>
          <a:stretch/>
        </p:blipFill>
        <p:spPr>
          <a:xfrm>
            <a:off x="3310785" y="8280973"/>
            <a:ext cx="3891547" cy="2518954"/>
          </a:xfrm>
          <a:prstGeom prst="rect">
            <a:avLst/>
          </a:prstGeom>
        </p:spPr>
      </p:pic>
      <p:pic>
        <p:nvPicPr>
          <p:cNvPr id="13" name="Picture 4" descr="formes_600phenix-03.png">
            <a:extLst>
              <a:ext uri="{FF2B5EF4-FFF2-40B4-BE49-F238E27FC236}">
                <a16:creationId xmlns:a16="http://schemas.microsoft.com/office/drawing/2014/main" xmlns="" id="{82CA0EA5-C1BF-4A82-9084-61CB1FAC9A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9" t="12769" r="48790" b="6597"/>
          <a:stretch/>
        </p:blipFill>
        <p:spPr>
          <a:xfrm>
            <a:off x="5479689" y="5160549"/>
            <a:ext cx="2083160" cy="563921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0DFBBCC-4C35-448D-AF4D-3880E6CA7E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7962" t="17291" r="16565" b="54272"/>
          <a:stretch/>
        </p:blipFill>
        <p:spPr>
          <a:xfrm>
            <a:off x="0" y="7728623"/>
            <a:ext cx="2083161" cy="307114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2AEA58BB-338B-4DF5-A2EB-D612C5C8F8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6838" t="29456" r="50579" b="13214"/>
          <a:stretch/>
        </p:blipFill>
        <p:spPr>
          <a:xfrm>
            <a:off x="6695148" y="1"/>
            <a:ext cx="867702" cy="5740587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3014E0D3-3240-4D06-ABCF-1E5B5090E59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50692" y="6807975"/>
            <a:ext cx="4469562" cy="101708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tabLst>
                <a:tab pos="6103938" algn="l"/>
              </a:tabLst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www.600phenix.com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xmlns="" id="{D7E9474A-5633-4305-86DE-C73E8B29FA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948" y="3069932"/>
            <a:ext cx="4931953" cy="106997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fr-FR" dirty="0" err="1"/>
              <a:t>ValORisateur</a:t>
            </a:r>
            <a:r>
              <a:rPr lang="fr-FR" dirty="0"/>
              <a:t> de parcours</a:t>
            </a:r>
          </a:p>
        </p:txBody>
      </p:sp>
    </p:spTree>
    <p:extLst>
      <p:ext uri="{BB962C8B-B14F-4D97-AF65-F5344CB8AC3E}">
        <p14:creationId xmlns:p14="http://schemas.microsoft.com/office/powerpoint/2010/main" val="1387573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ous-titre phen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E4834F6C-200E-4614-862D-C92836A3C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5627" y="3778990"/>
            <a:ext cx="2142011" cy="5437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214" y="4793456"/>
            <a:ext cx="5461115" cy="2358226"/>
          </a:xfrm>
        </p:spPr>
        <p:txBody>
          <a:bodyPr anchor="b">
            <a:normAutofit/>
          </a:bodyPr>
          <a:lstStyle>
            <a:lvl1pPr algn="l">
              <a:defRPr sz="3600" b="1" cap="all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1214" y="7151681"/>
            <a:ext cx="5461115" cy="94573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10/07/20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388" y="9671103"/>
            <a:ext cx="3933965" cy="574988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E5E7AF6-FA6A-4612-946B-F4029A2D67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70366" y="9524627"/>
            <a:ext cx="580308" cy="104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ous-titre Colom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214" y="4793456"/>
            <a:ext cx="5461115" cy="2358226"/>
          </a:xfrm>
        </p:spPr>
        <p:txBody>
          <a:bodyPr anchor="b">
            <a:normAutofit/>
          </a:bodyPr>
          <a:lstStyle>
            <a:lvl1pPr algn="l">
              <a:defRPr sz="3600" b="1" cap="all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1214" y="7151681"/>
            <a:ext cx="5461115" cy="94573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10/07/20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388" y="9671103"/>
            <a:ext cx="3933965" cy="574988"/>
          </a:xfrm>
        </p:spPr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E5E7AF6-FA6A-4612-946B-F4029A2D67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70366" y="9524627"/>
            <a:ext cx="580308" cy="104931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50AED283-CEB1-4C86-8FD8-2B528F42F4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726" y="4793455"/>
            <a:ext cx="1472304" cy="374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98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ous-titre Colib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214" y="4793456"/>
            <a:ext cx="5461115" cy="2358226"/>
          </a:xfrm>
        </p:spPr>
        <p:txBody>
          <a:bodyPr anchor="b">
            <a:normAutofit/>
          </a:bodyPr>
          <a:lstStyle>
            <a:lvl1pPr algn="l">
              <a:defRPr sz="3600" b="1" cap="all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1214" y="7151681"/>
            <a:ext cx="5461115" cy="94573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10/07/20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388" y="9671103"/>
            <a:ext cx="3933965" cy="574988"/>
          </a:xfrm>
        </p:spPr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E5E7AF6-FA6A-4612-946B-F4029A2D67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70366" y="9524627"/>
            <a:ext cx="580308" cy="104931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08630630-6F4E-4C97-A1D3-5D1F8D38F4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073" y="4420716"/>
            <a:ext cx="1412993" cy="399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86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7385801"/>
            <a:ext cx="7576041" cy="3413957"/>
          </a:xfrm>
          <a:custGeom>
            <a:avLst/>
            <a:gdLst>
              <a:gd name="connsiteX0" fmla="*/ 0 w 12192001"/>
              <a:gd name="connsiteY0" fmla="*/ 0 h 3772235"/>
              <a:gd name="connsiteX1" fmla="*/ 12192001 w 12192001"/>
              <a:gd name="connsiteY1" fmla="*/ 0 h 3772235"/>
              <a:gd name="connsiteX2" fmla="*/ 12192001 w 12192001"/>
              <a:gd name="connsiteY2" fmla="*/ 3772235 h 3772235"/>
              <a:gd name="connsiteX3" fmla="*/ 0 w 12192001"/>
              <a:gd name="connsiteY3" fmla="*/ 3772235 h 3772235"/>
              <a:gd name="connsiteX4" fmla="*/ 0 w 12192001"/>
              <a:gd name="connsiteY4" fmla="*/ 0 h 3772235"/>
              <a:gd name="connsiteX0" fmla="*/ 0 w 12192001"/>
              <a:gd name="connsiteY0" fmla="*/ 2322 h 3774557"/>
              <a:gd name="connsiteX1" fmla="*/ 3051545 w 12192001"/>
              <a:gd name="connsiteY1" fmla="*/ 0 h 3774557"/>
              <a:gd name="connsiteX2" fmla="*/ 12192001 w 12192001"/>
              <a:gd name="connsiteY2" fmla="*/ 2322 h 3774557"/>
              <a:gd name="connsiteX3" fmla="*/ 12192001 w 12192001"/>
              <a:gd name="connsiteY3" fmla="*/ 3774557 h 3774557"/>
              <a:gd name="connsiteX4" fmla="*/ 0 w 12192001"/>
              <a:gd name="connsiteY4" fmla="*/ 3774557 h 3774557"/>
              <a:gd name="connsiteX5" fmla="*/ 0 w 12192001"/>
              <a:gd name="connsiteY5" fmla="*/ 2322 h 3774557"/>
              <a:gd name="connsiteX0" fmla="*/ 0 w 12192001"/>
              <a:gd name="connsiteY0" fmla="*/ 321298 h 4093533"/>
              <a:gd name="connsiteX1" fmla="*/ 3157871 w 12192001"/>
              <a:gd name="connsiteY1" fmla="*/ 0 h 4093533"/>
              <a:gd name="connsiteX2" fmla="*/ 12192001 w 12192001"/>
              <a:gd name="connsiteY2" fmla="*/ 321298 h 4093533"/>
              <a:gd name="connsiteX3" fmla="*/ 12192001 w 12192001"/>
              <a:gd name="connsiteY3" fmla="*/ 4093533 h 4093533"/>
              <a:gd name="connsiteX4" fmla="*/ 0 w 12192001"/>
              <a:gd name="connsiteY4" fmla="*/ 4093533 h 4093533"/>
              <a:gd name="connsiteX5" fmla="*/ 0 w 12192001"/>
              <a:gd name="connsiteY5" fmla="*/ 321298 h 4093533"/>
              <a:gd name="connsiteX0" fmla="*/ 0 w 12192001"/>
              <a:gd name="connsiteY0" fmla="*/ 322558 h 4094793"/>
              <a:gd name="connsiteX1" fmla="*/ 3157871 w 12192001"/>
              <a:gd name="connsiteY1" fmla="*/ 1260 h 4094793"/>
              <a:gd name="connsiteX2" fmla="*/ 12192001 w 12192001"/>
              <a:gd name="connsiteY2" fmla="*/ 322558 h 4094793"/>
              <a:gd name="connsiteX3" fmla="*/ 12192001 w 12192001"/>
              <a:gd name="connsiteY3" fmla="*/ 4094793 h 4094793"/>
              <a:gd name="connsiteX4" fmla="*/ 0 w 12192001"/>
              <a:gd name="connsiteY4" fmla="*/ 4094793 h 4094793"/>
              <a:gd name="connsiteX5" fmla="*/ 0 w 12192001"/>
              <a:gd name="connsiteY5" fmla="*/ 322558 h 4094793"/>
              <a:gd name="connsiteX0" fmla="*/ 0 w 12192001"/>
              <a:gd name="connsiteY0" fmla="*/ 324005 h 4096240"/>
              <a:gd name="connsiteX1" fmla="*/ 3157871 w 12192001"/>
              <a:gd name="connsiteY1" fmla="*/ 2707 h 4096240"/>
              <a:gd name="connsiteX2" fmla="*/ 12192001 w 12192001"/>
              <a:gd name="connsiteY2" fmla="*/ 324005 h 4096240"/>
              <a:gd name="connsiteX3" fmla="*/ 12192001 w 12192001"/>
              <a:gd name="connsiteY3" fmla="*/ 4096240 h 4096240"/>
              <a:gd name="connsiteX4" fmla="*/ 0 w 12192001"/>
              <a:gd name="connsiteY4" fmla="*/ 4096240 h 4096240"/>
              <a:gd name="connsiteX5" fmla="*/ 0 w 12192001"/>
              <a:gd name="connsiteY5" fmla="*/ 324005 h 4096240"/>
              <a:gd name="connsiteX0" fmla="*/ 0 w 12192001"/>
              <a:gd name="connsiteY0" fmla="*/ 250599 h 4022834"/>
              <a:gd name="connsiteX1" fmla="*/ 1892596 w 12192001"/>
              <a:gd name="connsiteY1" fmla="*/ 3729 h 4022834"/>
              <a:gd name="connsiteX2" fmla="*/ 12192001 w 12192001"/>
              <a:gd name="connsiteY2" fmla="*/ 250599 h 4022834"/>
              <a:gd name="connsiteX3" fmla="*/ 12192001 w 12192001"/>
              <a:gd name="connsiteY3" fmla="*/ 4022834 h 4022834"/>
              <a:gd name="connsiteX4" fmla="*/ 0 w 12192001"/>
              <a:gd name="connsiteY4" fmla="*/ 4022834 h 4022834"/>
              <a:gd name="connsiteX5" fmla="*/ 0 w 12192001"/>
              <a:gd name="connsiteY5" fmla="*/ 250599 h 4022834"/>
              <a:gd name="connsiteX0" fmla="*/ 0 w 12192001"/>
              <a:gd name="connsiteY0" fmla="*/ 250599 h 4022834"/>
              <a:gd name="connsiteX1" fmla="*/ 1892596 w 12192001"/>
              <a:gd name="connsiteY1" fmla="*/ 3729 h 4022834"/>
              <a:gd name="connsiteX2" fmla="*/ 12192001 w 12192001"/>
              <a:gd name="connsiteY2" fmla="*/ 250599 h 4022834"/>
              <a:gd name="connsiteX3" fmla="*/ 12192001 w 12192001"/>
              <a:gd name="connsiteY3" fmla="*/ 4022834 h 4022834"/>
              <a:gd name="connsiteX4" fmla="*/ 0 w 12192001"/>
              <a:gd name="connsiteY4" fmla="*/ 4022834 h 4022834"/>
              <a:gd name="connsiteX5" fmla="*/ 0 w 12192001"/>
              <a:gd name="connsiteY5" fmla="*/ 250599 h 4022834"/>
              <a:gd name="connsiteX0" fmla="*/ 0 w 12192001"/>
              <a:gd name="connsiteY0" fmla="*/ 292430 h 4064665"/>
              <a:gd name="connsiteX1" fmla="*/ 1892596 w 12192001"/>
              <a:gd name="connsiteY1" fmla="*/ 45560 h 4064665"/>
              <a:gd name="connsiteX2" fmla="*/ 12192001 w 12192001"/>
              <a:gd name="connsiteY2" fmla="*/ 292430 h 4064665"/>
              <a:gd name="connsiteX3" fmla="*/ 12192001 w 12192001"/>
              <a:gd name="connsiteY3" fmla="*/ 4064665 h 4064665"/>
              <a:gd name="connsiteX4" fmla="*/ 0 w 12192001"/>
              <a:gd name="connsiteY4" fmla="*/ 4064665 h 4064665"/>
              <a:gd name="connsiteX5" fmla="*/ 0 w 12192001"/>
              <a:gd name="connsiteY5" fmla="*/ 292430 h 4064665"/>
              <a:gd name="connsiteX0" fmla="*/ 0 w 12192001"/>
              <a:gd name="connsiteY0" fmla="*/ 355774 h 4128009"/>
              <a:gd name="connsiteX1" fmla="*/ 1892596 w 12192001"/>
              <a:gd name="connsiteY1" fmla="*/ 108904 h 4128009"/>
              <a:gd name="connsiteX2" fmla="*/ 5847908 w 12192001"/>
              <a:gd name="connsiteY2" fmla="*/ 130169 h 4128009"/>
              <a:gd name="connsiteX3" fmla="*/ 12192001 w 12192001"/>
              <a:gd name="connsiteY3" fmla="*/ 355774 h 4128009"/>
              <a:gd name="connsiteX4" fmla="*/ 12192001 w 12192001"/>
              <a:gd name="connsiteY4" fmla="*/ 4128009 h 4128009"/>
              <a:gd name="connsiteX5" fmla="*/ 0 w 12192001"/>
              <a:gd name="connsiteY5" fmla="*/ 4128009 h 4128009"/>
              <a:gd name="connsiteX6" fmla="*/ 0 w 12192001"/>
              <a:gd name="connsiteY6" fmla="*/ 355774 h 4128009"/>
              <a:gd name="connsiteX0" fmla="*/ 0 w 12192001"/>
              <a:gd name="connsiteY0" fmla="*/ 479009 h 4251244"/>
              <a:gd name="connsiteX1" fmla="*/ 1892596 w 12192001"/>
              <a:gd name="connsiteY1" fmla="*/ 232139 h 4251244"/>
              <a:gd name="connsiteX2" fmla="*/ 6039294 w 12192001"/>
              <a:gd name="connsiteY2" fmla="*/ 8855 h 4251244"/>
              <a:gd name="connsiteX3" fmla="*/ 12192001 w 12192001"/>
              <a:gd name="connsiteY3" fmla="*/ 479009 h 4251244"/>
              <a:gd name="connsiteX4" fmla="*/ 12192001 w 12192001"/>
              <a:gd name="connsiteY4" fmla="*/ 4251244 h 4251244"/>
              <a:gd name="connsiteX5" fmla="*/ 0 w 12192001"/>
              <a:gd name="connsiteY5" fmla="*/ 4251244 h 4251244"/>
              <a:gd name="connsiteX6" fmla="*/ 0 w 12192001"/>
              <a:gd name="connsiteY6" fmla="*/ 479009 h 4251244"/>
              <a:gd name="connsiteX0" fmla="*/ 0 w 12192001"/>
              <a:gd name="connsiteY0" fmla="*/ 479009 h 4251244"/>
              <a:gd name="connsiteX1" fmla="*/ 1892596 w 12192001"/>
              <a:gd name="connsiteY1" fmla="*/ 232139 h 4251244"/>
              <a:gd name="connsiteX2" fmla="*/ 6039294 w 12192001"/>
              <a:gd name="connsiteY2" fmla="*/ 8855 h 4251244"/>
              <a:gd name="connsiteX3" fmla="*/ 12192001 w 12192001"/>
              <a:gd name="connsiteY3" fmla="*/ 479009 h 4251244"/>
              <a:gd name="connsiteX4" fmla="*/ 12192001 w 12192001"/>
              <a:gd name="connsiteY4" fmla="*/ 4251244 h 4251244"/>
              <a:gd name="connsiteX5" fmla="*/ 0 w 12192001"/>
              <a:gd name="connsiteY5" fmla="*/ 4251244 h 4251244"/>
              <a:gd name="connsiteX6" fmla="*/ 0 w 12192001"/>
              <a:gd name="connsiteY6" fmla="*/ 479009 h 4251244"/>
              <a:gd name="connsiteX0" fmla="*/ 0 w 12192001"/>
              <a:gd name="connsiteY0" fmla="*/ 479009 h 4251244"/>
              <a:gd name="connsiteX1" fmla="*/ 1892596 w 12192001"/>
              <a:gd name="connsiteY1" fmla="*/ 232139 h 4251244"/>
              <a:gd name="connsiteX2" fmla="*/ 6039294 w 12192001"/>
              <a:gd name="connsiteY2" fmla="*/ 8855 h 4251244"/>
              <a:gd name="connsiteX3" fmla="*/ 12192001 w 12192001"/>
              <a:gd name="connsiteY3" fmla="*/ 479009 h 4251244"/>
              <a:gd name="connsiteX4" fmla="*/ 12192001 w 12192001"/>
              <a:gd name="connsiteY4" fmla="*/ 4251244 h 4251244"/>
              <a:gd name="connsiteX5" fmla="*/ 0 w 12192001"/>
              <a:gd name="connsiteY5" fmla="*/ 4251244 h 4251244"/>
              <a:gd name="connsiteX6" fmla="*/ 0 w 12192001"/>
              <a:gd name="connsiteY6" fmla="*/ 479009 h 4251244"/>
              <a:gd name="connsiteX0" fmla="*/ 0 w 12192001"/>
              <a:gd name="connsiteY0" fmla="*/ 676004 h 4448239"/>
              <a:gd name="connsiteX1" fmla="*/ 1892596 w 12192001"/>
              <a:gd name="connsiteY1" fmla="*/ 429134 h 4448239"/>
              <a:gd name="connsiteX2" fmla="*/ 6039294 w 12192001"/>
              <a:gd name="connsiteY2" fmla="*/ 205850 h 4448239"/>
              <a:gd name="connsiteX3" fmla="*/ 12192001 w 12192001"/>
              <a:gd name="connsiteY3" fmla="*/ 676004 h 4448239"/>
              <a:gd name="connsiteX4" fmla="*/ 12192001 w 12192001"/>
              <a:gd name="connsiteY4" fmla="*/ 4448239 h 4448239"/>
              <a:gd name="connsiteX5" fmla="*/ 0 w 12192001"/>
              <a:gd name="connsiteY5" fmla="*/ 4448239 h 4448239"/>
              <a:gd name="connsiteX6" fmla="*/ 0 w 12192001"/>
              <a:gd name="connsiteY6" fmla="*/ 676004 h 4448239"/>
              <a:gd name="connsiteX0" fmla="*/ 0 w 12192001"/>
              <a:gd name="connsiteY0" fmla="*/ 697481 h 4469716"/>
              <a:gd name="connsiteX1" fmla="*/ 1892596 w 12192001"/>
              <a:gd name="connsiteY1" fmla="*/ 450611 h 4469716"/>
              <a:gd name="connsiteX2" fmla="*/ 8495415 w 12192001"/>
              <a:gd name="connsiteY2" fmla="*/ 174164 h 4469716"/>
              <a:gd name="connsiteX3" fmla="*/ 12192001 w 12192001"/>
              <a:gd name="connsiteY3" fmla="*/ 697481 h 4469716"/>
              <a:gd name="connsiteX4" fmla="*/ 12192001 w 12192001"/>
              <a:gd name="connsiteY4" fmla="*/ 4469716 h 4469716"/>
              <a:gd name="connsiteX5" fmla="*/ 0 w 12192001"/>
              <a:gd name="connsiteY5" fmla="*/ 4469716 h 4469716"/>
              <a:gd name="connsiteX6" fmla="*/ 0 w 12192001"/>
              <a:gd name="connsiteY6" fmla="*/ 697481 h 4469716"/>
              <a:gd name="connsiteX0" fmla="*/ 0 w 12192001"/>
              <a:gd name="connsiteY0" fmla="*/ 715526 h 4487761"/>
              <a:gd name="connsiteX1" fmla="*/ 1892596 w 12192001"/>
              <a:gd name="connsiteY1" fmla="*/ 468656 h 4487761"/>
              <a:gd name="connsiteX2" fmla="*/ 8495415 w 12192001"/>
              <a:gd name="connsiteY2" fmla="*/ 192209 h 4487761"/>
              <a:gd name="connsiteX3" fmla="*/ 12192001 w 12192001"/>
              <a:gd name="connsiteY3" fmla="*/ 715526 h 4487761"/>
              <a:gd name="connsiteX4" fmla="*/ 12192001 w 12192001"/>
              <a:gd name="connsiteY4" fmla="*/ 4487761 h 4487761"/>
              <a:gd name="connsiteX5" fmla="*/ 0 w 12192001"/>
              <a:gd name="connsiteY5" fmla="*/ 4487761 h 4487761"/>
              <a:gd name="connsiteX6" fmla="*/ 0 w 12192001"/>
              <a:gd name="connsiteY6" fmla="*/ 715526 h 4487761"/>
              <a:gd name="connsiteX0" fmla="*/ 0 w 12192001"/>
              <a:gd name="connsiteY0" fmla="*/ 715526 h 4487761"/>
              <a:gd name="connsiteX1" fmla="*/ 1892596 w 12192001"/>
              <a:gd name="connsiteY1" fmla="*/ 468656 h 4487761"/>
              <a:gd name="connsiteX2" fmla="*/ 8495415 w 12192001"/>
              <a:gd name="connsiteY2" fmla="*/ 192209 h 4487761"/>
              <a:gd name="connsiteX3" fmla="*/ 12192001 w 12192001"/>
              <a:gd name="connsiteY3" fmla="*/ 715526 h 4487761"/>
              <a:gd name="connsiteX4" fmla="*/ 12192001 w 12192001"/>
              <a:gd name="connsiteY4" fmla="*/ 4487761 h 4487761"/>
              <a:gd name="connsiteX5" fmla="*/ 0 w 12192001"/>
              <a:gd name="connsiteY5" fmla="*/ 4487761 h 4487761"/>
              <a:gd name="connsiteX6" fmla="*/ 0 w 12192001"/>
              <a:gd name="connsiteY6" fmla="*/ 715526 h 4487761"/>
              <a:gd name="connsiteX0" fmla="*/ 0 w 12192001"/>
              <a:gd name="connsiteY0" fmla="*/ 715526 h 4487761"/>
              <a:gd name="connsiteX1" fmla="*/ 1892596 w 12192001"/>
              <a:gd name="connsiteY1" fmla="*/ 468656 h 4487761"/>
              <a:gd name="connsiteX2" fmla="*/ 8495415 w 12192001"/>
              <a:gd name="connsiteY2" fmla="*/ 192209 h 4487761"/>
              <a:gd name="connsiteX3" fmla="*/ 12138838 w 12192001"/>
              <a:gd name="connsiteY3" fmla="*/ 1396010 h 4487761"/>
              <a:gd name="connsiteX4" fmla="*/ 12192001 w 12192001"/>
              <a:gd name="connsiteY4" fmla="*/ 4487761 h 4487761"/>
              <a:gd name="connsiteX5" fmla="*/ 0 w 12192001"/>
              <a:gd name="connsiteY5" fmla="*/ 4487761 h 4487761"/>
              <a:gd name="connsiteX6" fmla="*/ 0 w 12192001"/>
              <a:gd name="connsiteY6" fmla="*/ 715526 h 4487761"/>
              <a:gd name="connsiteX0" fmla="*/ 0 w 12192001"/>
              <a:gd name="connsiteY0" fmla="*/ 1045136 h 4487761"/>
              <a:gd name="connsiteX1" fmla="*/ 1892596 w 12192001"/>
              <a:gd name="connsiteY1" fmla="*/ 468656 h 4487761"/>
              <a:gd name="connsiteX2" fmla="*/ 8495415 w 12192001"/>
              <a:gd name="connsiteY2" fmla="*/ 192209 h 4487761"/>
              <a:gd name="connsiteX3" fmla="*/ 12138838 w 12192001"/>
              <a:gd name="connsiteY3" fmla="*/ 1396010 h 4487761"/>
              <a:gd name="connsiteX4" fmla="*/ 12192001 w 12192001"/>
              <a:gd name="connsiteY4" fmla="*/ 4487761 h 4487761"/>
              <a:gd name="connsiteX5" fmla="*/ 0 w 12192001"/>
              <a:gd name="connsiteY5" fmla="*/ 4487761 h 4487761"/>
              <a:gd name="connsiteX6" fmla="*/ 0 w 12192001"/>
              <a:gd name="connsiteY6" fmla="*/ 1045136 h 4487761"/>
              <a:gd name="connsiteX0" fmla="*/ 0 w 12192001"/>
              <a:gd name="connsiteY0" fmla="*/ 1183359 h 4487761"/>
              <a:gd name="connsiteX1" fmla="*/ 1892596 w 12192001"/>
              <a:gd name="connsiteY1" fmla="*/ 468656 h 4487761"/>
              <a:gd name="connsiteX2" fmla="*/ 8495415 w 12192001"/>
              <a:gd name="connsiteY2" fmla="*/ 192209 h 4487761"/>
              <a:gd name="connsiteX3" fmla="*/ 12138838 w 12192001"/>
              <a:gd name="connsiteY3" fmla="*/ 1396010 h 4487761"/>
              <a:gd name="connsiteX4" fmla="*/ 12192001 w 12192001"/>
              <a:gd name="connsiteY4" fmla="*/ 4487761 h 4487761"/>
              <a:gd name="connsiteX5" fmla="*/ 0 w 12192001"/>
              <a:gd name="connsiteY5" fmla="*/ 4487761 h 4487761"/>
              <a:gd name="connsiteX6" fmla="*/ 0 w 12192001"/>
              <a:gd name="connsiteY6" fmla="*/ 1183359 h 4487761"/>
              <a:gd name="connsiteX0" fmla="*/ 0 w 12192001"/>
              <a:gd name="connsiteY0" fmla="*/ 1183359 h 4487761"/>
              <a:gd name="connsiteX1" fmla="*/ 1892596 w 12192001"/>
              <a:gd name="connsiteY1" fmla="*/ 468656 h 4487761"/>
              <a:gd name="connsiteX2" fmla="*/ 8495415 w 12192001"/>
              <a:gd name="connsiteY2" fmla="*/ 192209 h 4487761"/>
              <a:gd name="connsiteX3" fmla="*/ 12138838 w 12192001"/>
              <a:gd name="connsiteY3" fmla="*/ 1396010 h 4487761"/>
              <a:gd name="connsiteX4" fmla="*/ 12192001 w 12192001"/>
              <a:gd name="connsiteY4" fmla="*/ 4487761 h 4487761"/>
              <a:gd name="connsiteX5" fmla="*/ 0 w 12192001"/>
              <a:gd name="connsiteY5" fmla="*/ 4487761 h 4487761"/>
              <a:gd name="connsiteX6" fmla="*/ 0 w 12192001"/>
              <a:gd name="connsiteY6" fmla="*/ 1183359 h 4487761"/>
              <a:gd name="connsiteX0" fmla="*/ 0 w 12202633"/>
              <a:gd name="connsiteY0" fmla="*/ 1183359 h 4487761"/>
              <a:gd name="connsiteX1" fmla="*/ 1892596 w 12202633"/>
              <a:gd name="connsiteY1" fmla="*/ 468656 h 4487761"/>
              <a:gd name="connsiteX2" fmla="*/ 8495415 w 12202633"/>
              <a:gd name="connsiteY2" fmla="*/ 192209 h 4487761"/>
              <a:gd name="connsiteX3" fmla="*/ 12202633 w 12202633"/>
              <a:gd name="connsiteY3" fmla="*/ 1459806 h 4487761"/>
              <a:gd name="connsiteX4" fmla="*/ 12192001 w 12202633"/>
              <a:gd name="connsiteY4" fmla="*/ 4487761 h 4487761"/>
              <a:gd name="connsiteX5" fmla="*/ 0 w 12202633"/>
              <a:gd name="connsiteY5" fmla="*/ 4487761 h 4487761"/>
              <a:gd name="connsiteX6" fmla="*/ 0 w 12202633"/>
              <a:gd name="connsiteY6" fmla="*/ 1183359 h 4487761"/>
              <a:gd name="connsiteX0" fmla="*/ 0 w 12202633"/>
              <a:gd name="connsiteY0" fmla="*/ 1205913 h 4510315"/>
              <a:gd name="connsiteX1" fmla="*/ 1892596 w 12202633"/>
              <a:gd name="connsiteY1" fmla="*/ 491210 h 4510315"/>
              <a:gd name="connsiteX2" fmla="*/ 8495415 w 12202633"/>
              <a:gd name="connsiteY2" fmla="*/ 214763 h 4510315"/>
              <a:gd name="connsiteX3" fmla="*/ 12202633 w 12202633"/>
              <a:gd name="connsiteY3" fmla="*/ 1482360 h 4510315"/>
              <a:gd name="connsiteX4" fmla="*/ 12192001 w 12202633"/>
              <a:gd name="connsiteY4" fmla="*/ 4510315 h 4510315"/>
              <a:gd name="connsiteX5" fmla="*/ 0 w 12202633"/>
              <a:gd name="connsiteY5" fmla="*/ 4510315 h 4510315"/>
              <a:gd name="connsiteX6" fmla="*/ 0 w 12202633"/>
              <a:gd name="connsiteY6" fmla="*/ 1205913 h 4510315"/>
              <a:gd name="connsiteX0" fmla="*/ 0 w 12202633"/>
              <a:gd name="connsiteY0" fmla="*/ 1205913 h 4510315"/>
              <a:gd name="connsiteX1" fmla="*/ 1892596 w 12202633"/>
              <a:gd name="connsiteY1" fmla="*/ 491210 h 4510315"/>
              <a:gd name="connsiteX2" fmla="*/ 8495415 w 12202633"/>
              <a:gd name="connsiteY2" fmla="*/ 214763 h 4510315"/>
              <a:gd name="connsiteX3" fmla="*/ 12202633 w 12202633"/>
              <a:gd name="connsiteY3" fmla="*/ 1482360 h 4510315"/>
              <a:gd name="connsiteX4" fmla="*/ 12192001 w 12202633"/>
              <a:gd name="connsiteY4" fmla="*/ 4510315 h 4510315"/>
              <a:gd name="connsiteX5" fmla="*/ 0 w 12202633"/>
              <a:gd name="connsiteY5" fmla="*/ 4510315 h 4510315"/>
              <a:gd name="connsiteX6" fmla="*/ 0 w 12202633"/>
              <a:gd name="connsiteY6" fmla="*/ 1205913 h 4510315"/>
              <a:gd name="connsiteX0" fmla="*/ 0 w 12202633"/>
              <a:gd name="connsiteY0" fmla="*/ 1205913 h 4510315"/>
              <a:gd name="connsiteX1" fmla="*/ 1892596 w 12202633"/>
              <a:gd name="connsiteY1" fmla="*/ 491210 h 4510315"/>
              <a:gd name="connsiteX2" fmla="*/ 8495415 w 12202633"/>
              <a:gd name="connsiteY2" fmla="*/ 214763 h 4510315"/>
              <a:gd name="connsiteX3" fmla="*/ 12202633 w 12202633"/>
              <a:gd name="connsiteY3" fmla="*/ 1482360 h 4510315"/>
              <a:gd name="connsiteX4" fmla="*/ 12192001 w 12202633"/>
              <a:gd name="connsiteY4" fmla="*/ 4510315 h 4510315"/>
              <a:gd name="connsiteX5" fmla="*/ 0 w 12202633"/>
              <a:gd name="connsiteY5" fmla="*/ 4510315 h 4510315"/>
              <a:gd name="connsiteX6" fmla="*/ 0 w 12202633"/>
              <a:gd name="connsiteY6" fmla="*/ 1205913 h 4510315"/>
              <a:gd name="connsiteX0" fmla="*/ 0 w 12202633"/>
              <a:gd name="connsiteY0" fmla="*/ 1769702 h 4510315"/>
              <a:gd name="connsiteX1" fmla="*/ 1892596 w 12202633"/>
              <a:gd name="connsiteY1" fmla="*/ 491210 h 4510315"/>
              <a:gd name="connsiteX2" fmla="*/ 8495415 w 12202633"/>
              <a:gd name="connsiteY2" fmla="*/ 214763 h 4510315"/>
              <a:gd name="connsiteX3" fmla="*/ 12202633 w 12202633"/>
              <a:gd name="connsiteY3" fmla="*/ 1482360 h 4510315"/>
              <a:gd name="connsiteX4" fmla="*/ 12192001 w 12202633"/>
              <a:gd name="connsiteY4" fmla="*/ 4510315 h 4510315"/>
              <a:gd name="connsiteX5" fmla="*/ 0 w 12202633"/>
              <a:gd name="connsiteY5" fmla="*/ 4510315 h 4510315"/>
              <a:gd name="connsiteX6" fmla="*/ 0 w 12202633"/>
              <a:gd name="connsiteY6" fmla="*/ 1769702 h 4510315"/>
              <a:gd name="connsiteX0" fmla="*/ 0 w 12202633"/>
              <a:gd name="connsiteY0" fmla="*/ 1417334 h 4510315"/>
              <a:gd name="connsiteX1" fmla="*/ 1892596 w 12202633"/>
              <a:gd name="connsiteY1" fmla="*/ 491210 h 4510315"/>
              <a:gd name="connsiteX2" fmla="*/ 8495415 w 12202633"/>
              <a:gd name="connsiteY2" fmla="*/ 214763 h 4510315"/>
              <a:gd name="connsiteX3" fmla="*/ 12202633 w 12202633"/>
              <a:gd name="connsiteY3" fmla="*/ 1482360 h 4510315"/>
              <a:gd name="connsiteX4" fmla="*/ 12192001 w 12202633"/>
              <a:gd name="connsiteY4" fmla="*/ 4510315 h 4510315"/>
              <a:gd name="connsiteX5" fmla="*/ 0 w 12202633"/>
              <a:gd name="connsiteY5" fmla="*/ 4510315 h 4510315"/>
              <a:gd name="connsiteX6" fmla="*/ 0 w 12202633"/>
              <a:gd name="connsiteY6" fmla="*/ 1417334 h 4510315"/>
              <a:gd name="connsiteX0" fmla="*/ 0 w 12202633"/>
              <a:gd name="connsiteY0" fmla="*/ 1417334 h 4510315"/>
              <a:gd name="connsiteX1" fmla="*/ 1892596 w 12202633"/>
              <a:gd name="connsiteY1" fmla="*/ 491210 h 4510315"/>
              <a:gd name="connsiteX2" fmla="*/ 8495415 w 12202633"/>
              <a:gd name="connsiteY2" fmla="*/ 214763 h 4510315"/>
              <a:gd name="connsiteX3" fmla="*/ 12202633 w 12202633"/>
              <a:gd name="connsiteY3" fmla="*/ 1482360 h 4510315"/>
              <a:gd name="connsiteX4" fmla="*/ 12192001 w 12202633"/>
              <a:gd name="connsiteY4" fmla="*/ 4510315 h 4510315"/>
              <a:gd name="connsiteX5" fmla="*/ 0 w 12202633"/>
              <a:gd name="connsiteY5" fmla="*/ 4510315 h 4510315"/>
              <a:gd name="connsiteX6" fmla="*/ 0 w 12202633"/>
              <a:gd name="connsiteY6" fmla="*/ 1417334 h 4510315"/>
              <a:gd name="connsiteX0" fmla="*/ 0 w 12202633"/>
              <a:gd name="connsiteY0" fmla="*/ 1442934 h 4535915"/>
              <a:gd name="connsiteX1" fmla="*/ 2402959 w 12202633"/>
              <a:gd name="connsiteY1" fmla="*/ 469827 h 4535915"/>
              <a:gd name="connsiteX2" fmla="*/ 8495415 w 12202633"/>
              <a:gd name="connsiteY2" fmla="*/ 240363 h 4535915"/>
              <a:gd name="connsiteX3" fmla="*/ 12202633 w 12202633"/>
              <a:gd name="connsiteY3" fmla="*/ 1507960 h 4535915"/>
              <a:gd name="connsiteX4" fmla="*/ 12192001 w 12202633"/>
              <a:gd name="connsiteY4" fmla="*/ 4535915 h 4535915"/>
              <a:gd name="connsiteX5" fmla="*/ 0 w 12202633"/>
              <a:gd name="connsiteY5" fmla="*/ 4535915 h 4535915"/>
              <a:gd name="connsiteX6" fmla="*/ 0 w 12202633"/>
              <a:gd name="connsiteY6" fmla="*/ 1442934 h 4535915"/>
              <a:gd name="connsiteX0" fmla="*/ 0 w 12202633"/>
              <a:gd name="connsiteY0" fmla="*/ 1442934 h 4535915"/>
              <a:gd name="connsiteX1" fmla="*/ 2402959 w 12202633"/>
              <a:gd name="connsiteY1" fmla="*/ 469827 h 4535915"/>
              <a:gd name="connsiteX2" fmla="*/ 8495415 w 12202633"/>
              <a:gd name="connsiteY2" fmla="*/ 240363 h 4535915"/>
              <a:gd name="connsiteX3" fmla="*/ 12202633 w 12202633"/>
              <a:gd name="connsiteY3" fmla="*/ 1507960 h 4535915"/>
              <a:gd name="connsiteX4" fmla="*/ 12192001 w 12202633"/>
              <a:gd name="connsiteY4" fmla="*/ 4535915 h 4535915"/>
              <a:gd name="connsiteX5" fmla="*/ 0 w 12202633"/>
              <a:gd name="connsiteY5" fmla="*/ 4535915 h 4535915"/>
              <a:gd name="connsiteX6" fmla="*/ 0 w 12202633"/>
              <a:gd name="connsiteY6" fmla="*/ 1442934 h 4535915"/>
              <a:gd name="connsiteX0" fmla="*/ 0 w 12202633"/>
              <a:gd name="connsiteY0" fmla="*/ 1854524 h 4947505"/>
              <a:gd name="connsiteX1" fmla="*/ 2402959 w 12202633"/>
              <a:gd name="connsiteY1" fmla="*/ 881417 h 4947505"/>
              <a:gd name="connsiteX2" fmla="*/ 8495415 w 12202633"/>
              <a:gd name="connsiteY2" fmla="*/ 651953 h 4947505"/>
              <a:gd name="connsiteX3" fmla="*/ 12202633 w 12202633"/>
              <a:gd name="connsiteY3" fmla="*/ 1919550 h 4947505"/>
              <a:gd name="connsiteX4" fmla="*/ 12192001 w 12202633"/>
              <a:gd name="connsiteY4" fmla="*/ 4947505 h 4947505"/>
              <a:gd name="connsiteX5" fmla="*/ 0 w 12202633"/>
              <a:gd name="connsiteY5" fmla="*/ 4947505 h 4947505"/>
              <a:gd name="connsiteX6" fmla="*/ 0 w 12202633"/>
              <a:gd name="connsiteY6" fmla="*/ 1854524 h 4947505"/>
              <a:gd name="connsiteX0" fmla="*/ 0 w 12202633"/>
              <a:gd name="connsiteY0" fmla="*/ 1783495 h 4876476"/>
              <a:gd name="connsiteX1" fmla="*/ 2402959 w 12202633"/>
              <a:gd name="connsiteY1" fmla="*/ 810388 h 4876476"/>
              <a:gd name="connsiteX2" fmla="*/ 8718698 w 12202633"/>
              <a:gd name="connsiteY2" fmla="*/ 815835 h 4876476"/>
              <a:gd name="connsiteX3" fmla="*/ 12202633 w 12202633"/>
              <a:gd name="connsiteY3" fmla="*/ 1848521 h 4876476"/>
              <a:gd name="connsiteX4" fmla="*/ 12192001 w 12202633"/>
              <a:gd name="connsiteY4" fmla="*/ 4876476 h 4876476"/>
              <a:gd name="connsiteX5" fmla="*/ 0 w 12202633"/>
              <a:gd name="connsiteY5" fmla="*/ 4876476 h 4876476"/>
              <a:gd name="connsiteX6" fmla="*/ 0 w 12202633"/>
              <a:gd name="connsiteY6" fmla="*/ 1783495 h 4876476"/>
              <a:gd name="connsiteX0" fmla="*/ 0 w 12202633"/>
              <a:gd name="connsiteY0" fmla="*/ 1866848 h 4959829"/>
              <a:gd name="connsiteX1" fmla="*/ 2402959 w 12202633"/>
              <a:gd name="connsiteY1" fmla="*/ 893741 h 4959829"/>
              <a:gd name="connsiteX2" fmla="*/ 8718698 w 12202633"/>
              <a:gd name="connsiteY2" fmla="*/ 899188 h 4959829"/>
              <a:gd name="connsiteX3" fmla="*/ 12202633 w 12202633"/>
              <a:gd name="connsiteY3" fmla="*/ 1931874 h 4959829"/>
              <a:gd name="connsiteX4" fmla="*/ 12192001 w 12202633"/>
              <a:gd name="connsiteY4" fmla="*/ 4959829 h 4959829"/>
              <a:gd name="connsiteX5" fmla="*/ 0 w 12202633"/>
              <a:gd name="connsiteY5" fmla="*/ 4959829 h 4959829"/>
              <a:gd name="connsiteX6" fmla="*/ 0 w 12202633"/>
              <a:gd name="connsiteY6" fmla="*/ 1866848 h 4959829"/>
              <a:gd name="connsiteX0" fmla="*/ 0 w 12202633"/>
              <a:gd name="connsiteY0" fmla="*/ 1866848 h 4959829"/>
              <a:gd name="connsiteX1" fmla="*/ 2402959 w 12202633"/>
              <a:gd name="connsiteY1" fmla="*/ 893741 h 4959829"/>
              <a:gd name="connsiteX2" fmla="*/ 8718698 w 12202633"/>
              <a:gd name="connsiteY2" fmla="*/ 899188 h 4959829"/>
              <a:gd name="connsiteX3" fmla="*/ 12202633 w 12202633"/>
              <a:gd name="connsiteY3" fmla="*/ 1931874 h 4959829"/>
              <a:gd name="connsiteX4" fmla="*/ 12192001 w 12202633"/>
              <a:gd name="connsiteY4" fmla="*/ 4959829 h 4959829"/>
              <a:gd name="connsiteX5" fmla="*/ 0 w 12202633"/>
              <a:gd name="connsiteY5" fmla="*/ 4959829 h 4959829"/>
              <a:gd name="connsiteX6" fmla="*/ 0 w 12202633"/>
              <a:gd name="connsiteY6" fmla="*/ 1866848 h 4959829"/>
              <a:gd name="connsiteX0" fmla="*/ 0 w 12213265"/>
              <a:gd name="connsiteY0" fmla="*/ 1866848 h 4959829"/>
              <a:gd name="connsiteX1" fmla="*/ 2402959 w 12213265"/>
              <a:gd name="connsiteY1" fmla="*/ 893741 h 4959829"/>
              <a:gd name="connsiteX2" fmla="*/ 8718698 w 12213265"/>
              <a:gd name="connsiteY2" fmla="*/ 899188 h 4959829"/>
              <a:gd name="connsiteX3" fmla="*/ 12213265 w 12213265"/>
              <a:gd name="connsiteY3" fmla="*/ 2965491 h 4959829"/>
              <a:gd name="connsiteX4" fmla="*/ 12192001 w 12213265"/>
              <a:gd name="connsiteY4" fmla="*/ 4959829 h 4959829"/>
              <a:gd name="connsiteX5" fmla="*/ 0 w 12213265"/>
              <a:gd name="connsiteY5" fmla="*/ 4959829 h 4959829"/>
              <a:gd name="connsiteX6" fmla="*/ 0 w 12213265"/>
              <a:gd name="connsiteY6" fmla="*/ 1866848 h 4959829"/>
              <a:gd name="connsiteX0" fmla="*/ 0 w 12213265"/>
              <a:gd name="connsiteY0" fmla="*/ 1866848 h 4959829"/>
              <a:gd name="connsiteX1" fmla="*/ 2402959 w 12213265"/>
              <a:gd name="connsiteY1" fmla="*/ 893741 h 4959829"/>
              <a:gd name="connsiteX2" fmla="*/ 8718698 w 12213265"/>
              <a:gd name="connsiteY2" fmla="*/ 899188 h 4959829"/>
              <a:gd name="connsiteX3" fmla="*/ 12213265 w 12213265"/>
              <a:gd name="connsiteY3" fmla="*/ 2965491 h 4959829"/>
              <a:gd name="connsiteX4" fmla="*/ 12192001 w 12213265"/>
              <a:gd name="connsiteY4" fmla="*/ 4959829 h 4959829"/>
              <a:gd name="connsiteX5" fmla="*/ 0 w 12213265"/>
              <a:gd name="connsiteY5" fmla="*/ 4959829 h 4959829"/>
              <a:gd name="connsiteX6" fmla="*/ 0 w 12213265"/>
              <a:gd name="connsiteY6" fmla="*/ 1866848 h 4959829"/>
              <a:gd name="connsiteX0" fmla="*/ 0 w 12213265"/>
              <a:gd name="connsiteY0" fmla="*/ 1866848 h 4959829"/>
              <a:gd name="connsiteX1" fmla="*/ 2402959 w 12213265"/>
              <a:gd name="connsiteY1" fmla="*/ 893741 h 4959829"/>
              <a:gd name="connsiteX2" fmla="*/ 8718698 w 12213265"/>
              <a:gd name="connsiteY2" fmla="*/ 899188 h 4959829"/>
              <a:gd name="connsiteX3" fmla="*/ 12213265 w 12213265"/>
              <a:gd name="connsiteY3" fmla="*/ 2965491 h 4959829"/>
              <a:gd name="connsiteX4" fmla="*/ 12192001 w 12213265"/>
              <a:gd name="connsiteY4" fmla="*/ 4959829 h 4959829"/>
              <a:gd name="connsiteX5" fmla="*/ 0 w 12213265"/>
              <a:gd name="connsiteY5" fmla="*/ 4959829 h 4959829"/>
              <a:gd name="connsiteX6" fmla="*/ 0 w 12213265"/>
              <a:gd name="connsiteY6" fmla="*/ 1866848 h 4959829"/>
              <a:gd name="connsiteX0" fmla="*/ 0 w 12213265"/>
              <a:gd name="connsiteY0" fmla="*/ 2169006 h 5261987"/>
              <a:gd name="connsiteX1" fmla="*/ 3710763 w 12213265"/>
              <a:gd name="connsiteY1" fmla="*/ 773057 h 5261987"/>
              <a:gd name="connsiteX2" fmla="*/ 8718698 w 12213265"/>
              <a:gd name="connsiteY2" fmla="*/ 1201346 h 5261987"/>
              <a:gd name="connsiteX3" fmla="*/ 12213265 w 12213265"/>
              <a:gd name="connsiteY3" fmla="*/ 3267649 h 5261987"/>
              <a:gd name="connsiteX4" fmla="*/ 12192001 w 12213265"/>
              <a:gd name="connsiteY4" fmla="*/ 5261987 h 5261987"/>
              <a:gd name="connsiteX5" fmla="*/ 0 w 12213265"/>
              <a:gd name="connsiteY5" fmla="*/ 5261987 h 5261987"/>
              <a:gd name="connsiteX6" fmla="*/ 0 w 12213265"/>
              <a:gd name="connsiteY6" fmla="*/ 2169006 h 5261987"/>
              <a:gd name="connsiteX0" fmla="*/ 0 w 12213265"/>
              <a:gd name="connsiteY0" fmla="*/ 1939430 h 5032411"/>
              <a:gd name="connsiteX1" fmla="*/ 3710763 w 12213265"/>
              <a:gd name="connsiteY1" fmla="*/ 543481 h 5032411"/>
              <a:gd name="connsiteX2" fmla="*/ 8718698 w 12213265"/>
              <a:gd name="connsiteY2" fmla="*/ 971770 h 5032411"/>
              <a:gd name="connsiteX3" fmla="*/ 12213265 w 12213265"/>
              <a:gd name="connsiteY3" fmla="*/ 3038073 h 5032411"/>
              <a:gd name="connsiteX4" fmla="*/ 12192001 w 12213265"/>
              <a:gd name="connsiteY4" fmla="*/ 5032411 h 5032411"/>
              <a:gd name="connsiteX5" fmla="*/ 0 w 12213265"/>
              <a:gd name="connsiteY5" fmla="*/ 5032411 h 5032411"/>
              <a:gd name="connsiteX6" fmla="*/ 0 w 12213265"/>
              <a:gd name="connsiteY6" fmla="*/ 1939430 h 5032411"/>
              <a:gd name="connsiteX0" fmla="*/ 0 w 12213265"/>
              <a:gd name="connsiteY0" fmla="*/ 1835227 h 4928208"/>
              <a:gd name="connsiteX1" fmla="*/ 3710763 w 12213265"/>
              <a:gd name="connsiteY1" fmla="*/ 439278 h 4928208"/>
              <a:gd name="connsiteX2" fmla="*/ 9888279 w 12213265"/>
              <a:gd name="connsiteY2" fmla="*/ 1384374 h 4928208"/>
              <a:gd name="connsiteX3" fmla="*/ 12213265 w 12213265"/>
              <a:gd name="connsiteY3" fmla="*/ 2933870 h 4928208"/>
              <a:gd name="connsiteX4" fmla="*/ 12192001 w 12213265"/>
              <a:gd name="connsiteY4" fmla="*/ 4928208 h 4928208"/>
              <a:gd name="connsiteX5" fmla="*/ 0 w 12213265"/>
              <a:gd name="connsiteY5" fmla="*/ 4928208 h 4928208"/>
              <a:gd name="connsiteX6" fmla="*/ 0 w 12213265"/>
              <a:gd name="connsiteY6" fmla="*/ 1835227 h 4928208"/>
              <a:gd name="connsiteX0" fmla="*/ 0 w 12213265"/>
              <a:gd name="connsiteY0" fmla="*/ 1835227 h 4928208"/>
              <a:gd name="connsiteX1" fmla="*/ 3710763 w 12213265"/>
              <a:gd name="connsiteY1" fmla="*/ 439278 h 4928208"/>
              <a:gd name="connsiteX2" fmla="*/ 9888279 w 12213265"/>
              <a:gd name="connsiteY2" fmla="*/ 1384374 h 4928208"/>
              <a:gd name="connsiteX3" fmla="*/ 12213265 w 12213265"/>
              <a:gd name="connsiteY3" fmla="*/ 2933870 h 4928208"/>
              <a:gd name="connsiteX4" fmla="*/ 12192001 w 12213265"/>
              <a:gd name="connsiteY4" fmla="*/ 4928208 h 4928208"/>
              <a:gd name="connsiteX5" fmla="*/ 0 w 12213265"/>
              <a:gd name="connsiteY5" fmla="*/ 4928208 h 4928208"/>
              <a:gd name="connsiteX6" fmla="*/ 0 w 12213265"/>
              <a:gd name="connsiteY6" fmla="*/ 1835227 h 4928208"/>
              <a:gd name="connsiteX0" fmla="*/ 0 w 12213265"/>
              <a:gd name="connsiteY0" fmla="*/ 1835227 h 4928208"/>
              <a:gd name="connsiteX1" fmla="*/ 3710763 w 12213265"/>
              <a:gd name="connsiteY1" fmla="*/ 439278 h 4928208"/>
              <a:gd name="connsiteX2" fmla="*/ 9888279 w 12213265"/>
              <a:gd name="connsiteY2" fmla="*/ 1384374 h 4928208"/>
              <a:gd name="connsiteX3" fmla="*/ 12213265 w 12213265"/>
              <a:gd name="connsiteY3" fmla="*/ 2933870 h 4928208"/>
              <a:gd name="connsiteX4" fmla="*/ 12192001 w 12213265"/>
              <a:gd name="connsiteY4" fmla="*/ 4928208 h 4928208"/>
              <a:gd name="connsiteX5" fmla="*/ 0 w 12213265"/>
              <a:gd name="connsiteY5" fmla="*/ 4928208 h 4928208"/>
              <a:gd name="connsiteX6" fmla="*/ 0 w 12213265"/>
              <a:gd name="connsiteY6" fmla="*/ 1835227 h 4928208"/>
              <a:gd name="connsiteX0" fmla="*/ 0 w 12213265"/>
              <a:gd name="connsiteY0" fmla="*/ 1696737 h 4789718"/>
              <a:gd name="connsiteX1" fmla="*/ 3710763 w 12213265"/>
              <a:gd name="connsiteY1" fmla="*/ 300788 h 4789718"/>
              <a:gd name="connsiteX2" fmla="*/ 9888279 w 12213265"/>
              <a:gd name="connsiteY2" fmla="*/ 1245884 h 4789718"/>
              <a:gd name="connsiteX3" fmla="*/ 12213265 w 12213265"/>
              <a:gd name="connsiteY3" fmla="*/ 2795380 h 4789718"/>
              <a:gd name="connsiteX4" fmla="*/ 12192001 w 12213265"/>
              <a:gd name="connsiteY4" fmla="*/ 4789718 h 4789718"/>
              <a:gd name="connsiteX5" fmla="*/ 0 w 12213265"/>
              <a:gd name="connsiteY5" fmla="*/ 4789718 h 4789718"/>
              <a:gd name="connsiteX6" fmla="*/ 0 w 12213265"/>
              <a:gd name="connsiteY6" fmla="*/ 1696737 h 4789718"/>
              <a:gd name="connsiteX0" fmla="*/ 0 w 12213265"/>
              <a:gd name="connsiteY0" fmla="*/ 1696737 h 4789718"/>
              <a:gd name="connsiteX1" fmla="*/ 3710763 w 12213265"/>
              <a:gd name="connsiteY1" fmla="*/ 300788 h 4789718"/>
              <a:gd name="connsiteX2" fmla="*/ 9888279 w 12213265"/>
              <a:gd name="connsiteY2" fmla="*/ 1245884 h 4789718"/>
              <a:gd name="connsiteX3" fmla="*/ 12213265 w 12213265"/>
              <a:gd name="connsiteY3" fmla="*/ 2795380 h 4789718"/>
              <a:gd name="connsiteX4" fmla="*/ 12192001 w 12213265"/>
              <a:gd name="connsiteY4" fmla="*/ 4789718 h 4789718"/>
              <a:gd name="connsiteX5" fmla="*/ 0 w 12213265"/>
              <a:gd name="connsiteY5" fmla="*/ 4789718 h 4789718"/>
              <a:gd name="connsiteX6" fmla="*/ 0 w 12213265"/>
              <a:gd name="connsiteY6" fmla="*/ 1696737 h 478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3265" h="4789718">
                <a:moveTo>
                  <a:pt x="0" y="1696737"/>
                </a:moveTo>
                <a:cubicBezTo>
                  <a:pt x="1041992" y="1430150"/>
                  <a:pt x="2860159" y="817375"/>
                  <a:pt x="3710763" y="300788"/>
                </a:cubicBezTo>
                <a:cubicBezTo>
                  <a:pt x="5865629" y="-598550"/>
                  <a:pt x="8703339" y="758903"/>
                  <a:pt x="9888279" y="1245884"/>
                </a:cubicBezTo>
                <a:cubicBezTo>
                  <a:pt x="11232708" y="2054567"/>
                  <a:pt x="11400465" y="2129074"/>
                  <a:pt x="12213265" y="2795380"/>
                </a:cubicBezTo>
                <a:lnTo>
                  <a:pt x="12192001" y="4789718"/>
                </a:lnTo>
                <a:lnTo>
                  <a:pt x="0" y="4789718"/>
                </a:lnTo>
                <a:lnTo>
                  <a:pt x="0" y="1696737"/>
                </a:lnTo>
                <a:close/>
              </a:path>
            </a:pathLst>
          </a:custGeom>
          <a:solidFill>
            <a:srgbClr val="8029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595" y="1186254"/>
            <a:ext cx="7569446" cy="4489900"/>
          </a:xfrm>
          <a:effectLst/>
        </p:spPr>
        <p:txBody>
          <a:bodyPr anchor="b">
            <a:normAutofit/>
          </a:bodyPr>
          <a:lstStyle>
            <a:lvl1pPr algn="ctr">
              <a:defRPr sz="3600" b="1" cap="none" baseline="0">
                <a:solidFill>
                  <a:schemeClr val="tx1"/>
                </a:solidFill>
                <a:latin typeface="+mj-lt"/>
                <a:ea typeface="Roboto" pitchFamily="2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76155"/>
            <a:ext cx="7562850" cy="1378477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86542" y="10021662"/>
            <a:ext cx="1764665" cy="574988"/>
          </a:xfrm>
        </p:spPr>
        <p:txBody>
          <a:bodyPr/>
          <a:lstStyle>
            <a:lvl1pPr>
              <a:defRPr>
                <a:solidFill>
                  <a:schemeClr val="accent1">
                    <a:lumMod val="10000"/>
                    <a:lumOff val="9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10/07/20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360" y="10014850"/>
            <a:ext cx="4591994" cy="574988"/>
          </a:xfrm>
        </p:spPr>
        <p:txBody>
          <a:bodyPr/>
          <a:lstStyle>
            <a:lvl1pPr>
              <a:defRPr>
                <a:solidFill>
                  <a:schemeClr val="accent1">
                    <a:lumMod val="10000"/>
                    <a:lumOff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F2904162-0637-41A2-A253-F168ABB6FF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53450" y="1201331"/>
            <a:ext cx="1469139" cy="2656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E2EE768-F4B8-4480-A22D-74FC93860C62}"/>
              </a:ext>
            </a:extLst>
          </p:cNvPr>
          <p:cNvSpPr/>
          <p:nvPr userDrawn="1"/>
        </p:nvSpPr>
        <p:spPr>
          <a:xfrm>
            <a:off x="7586564" y="15557"/>
            <a:ext cx="111656" cy="283458"/>
          </a:xfrm>
          <a:prstGeom prst="rect">
            <a:avLst/>
          </a:prstGeom>
          <a:solidFill>
            <a:srgbClr val="6C1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6E167F4-E83F-46D4-9654-548F8ADFD22E}"/>
              </a:ext>
            </a:extLst>
          </p:cNvPr>
          <p:cNvSpPr/>
          <p:nvPr userDrawn="1"/>
        </p:nvSpPr>
        <p:spPr>
          <a:xfrm>
            <a:off x="7586564" y="460454"/>
            <a:ext cx="111656" cy="283458"/>
          </a:xfrm>
          <a:prstGeom prst="rect">
            <a:avLst/>
          </a:prstGeom>
          <a:solidFill>
            <a:srgbClr val="B81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3D6DEA7-8AA8-409F-BF20-EC6C49CF67C5}"/>
              </a:ext>
            </a:extLst>
          </p:cNvPr>
          <p:cNvSpPr/>
          <p:nvPr userDrawn="1"/>
        </p:nvSpPr>
        <p:spPr>
          <a:xfrm>
            <a:off x="7586564" y="1350244"/>
            <a:ext cx="111656" cy="283458"/>
          </a:xfrm>
          <a:prstGeom prst="rect">
            <a:avLst/>
          </a:prstGeom>
          <a:solidFill>
            <a:srgbClr val="EF7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B2FE8CE-6C53-4793-877C-60EA8584A913}"/>
              </a:ext>
            </a:extLst>
          </p:cNvPr>
          <p:cNvSpPr/>
          <p:nvPr userDrawn="1"/>
        </p:nvSpPr>
        <p:spPr>
          <a:xfrm>
            <a:off x="7586564" y="1795143"/>
            <a:ext cx="111656" cy="2834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043AB88-1F2C-4A25-9669-9F066D61841C}"/>
              </a:ext>
            </a:extLst>
          </p:cNvPr>
          <p:cNvSpPr/>
          <p:nvPr userDrawn="1"/>
        </p:nvSpPr>
        <p:spPr>
          <a:xfrm>
            <a:off x="7586564" y="905349"/>
            <a:ext cx="111656" cy="283458"/>
          </a:xfrm>
          <a:prstGeom prst="rect">
            <a:avLst/>
          </a:prstGeom>
          <a:solidFill>
            <a:srgbClr val="E03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Phen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595" y="1186255"/>
            <a:ext cx="7569446" cy="3030849"/>
          </a:xfrm>
          <a:noFill/>
          <a:effectLst/>
        </p:spPr>
        <p:txBody>
          <a:bodyPr anchor="b">
            <a:normAutofit/>
          </a:bodyPr>
          <a:lstStyle>
            <a:lvl1pPr algn="ctr">
              <a:defRPr sz="3600" b="0" cap="none" baseline="0">
                <a:solidFill>
                  <a:schemeClr val="accent3"/>
                </a:solidFill>
                <a:latin typeface="+mj-lt"/>
                <a:ea typeface="Roboto" pitchFamily="2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17106"/>
            <a:ext cx="7562850" cy="6582658"/>
          </a:xfrm>
          <a:solidFill>
            <a:schemeClr val="accent3"/>
          </a:solidFill>
        </p:spPr>
        <p:txBody>
          <a:bodyPr tIns="288000" anchor="t">
            <a:normAutofit/>
          </a:bodyPr>
          <a:lstStyle>
            <a:lvl1pPr marL="0" indent="0" algn="ctr"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86542" y="10021662"/>
            <a:ext cx="1764665" cy="574988"/>
          </a:xfrm>
        </p:spPr>
        <p:txBody>
          <a:bodyPr/>
          <a:lstStyle>
            <a:lvl1pPr>
              <a:defRPr>
                <a:solidFill>
                  <a:schemeClr val="accent1">
                    <a:lumMod val="10000"/>
                    <a:lumOff val="9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10/07/20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360" y="10014850"/>
            <a:ext cx="4591994" cy="574988"/>
          </a:xfrm>
        </p:spPr>
        <p:txBody>
          <a:bodyPr/>
          <a:lstStyle>
            <a:lvl1pPr>
              <a:defRPr>
                <a:solidFill>
                  <a:schemeClr val="accent1">
                    <a:lumMod val="10000"/>
                    <a:lumOff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F2904162-0637-41A2-A253-F168ABB6FF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0860" y="347224"/>
            <a:ext cx="1109413" cy="20060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E2EE768-F4B8-4480-A22D-74FC93860C62}"/>
              </a:ext>
            </a:extLst>
          </p:cNvPr>
          <p:cNvSpPr/>
          <p:nvPr userDrawn="1"/>
        </p:nvSpPr>
        <p:spPr>
          <a:xfrm>
            <a:off x="7586564" y="15557"/>
            <a:ext cx="111656" cy="283458"/>
          </a:xfrm>
          <a:prstGeom prst="rect">
            <a:avLst/>
          </a:prstGeom>
          <a:solidFill>
            <a:srgbClr val="6C1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6E167F4-E83F-46D4-9654-548F8ADFD22E}"/>
              </a:ext>
            </a:extLst>
          </p:cNvPr>
          <p:cNvSpPr/>
          <p:nvPr userDrawn="1"/>
        </p:nvSpPr>
        <p:spPr>
          <a:xfrm>
            <a:off x="7586564" y="460454"/>
            <a:ext cx="111656" cy="283458"/>
          </a:xfrm>
          <a:prstGeom prst="rect">
            <a:avLst/>
          </a:prstGeom>
          <a:solidFill>
            <a:srgbClr val="B81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3D6DEA7-8AA8-409F-BF20-EC6C49CF67C5}"/>
              </a:ext>
            </a:extLst>
          </p:cNvPr>
          <p:cNvSpPr/>
          <p:nvPr userDrawn="1"/>
        </p:nvSpPr>
        <p:spPr>
          <a:xfrm>
            <a:off x="7586564" y="1350244"/>
            <a:ext cx="111656" cy="283458"/>
          </a:xfrm>
          <a:prstGeom prst="rect">
            <a:avLst/>
          </a:prstGeom>
          <a:solidFill>
            <a:srgbClr val="EF7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B2FE8CE-6C53-4793-877C-60EA8584A913}"/>
              </a:ext>
            </a:extLst>
          </p:cNvPr>
          <p:cNvSpPr/>
          <p:nvPr userDrawn="1"/>
        </p:nvSpPr>
        <p:spPr>
          <a:xfrm>
            <a:off x="7586564" y="1795143"/>
            <a:ext cx="111656" cy="2834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043AB88-1F2C-4A25-9669-9F066D61841C}"/>
              </a:ext>
            </a:extLst>
          </p:cNvPr>
          <p:cNvSpPr/>
          <p:nvPr userDrawn="1"/>
        </p:nvSpPr>
        <p:spPr>
          <a:xfrm>
            <a:off x="7586564" y="905349"/>
            <a:ext cx="111656" cy="283458"/>
          </a:xfrm>
          <a:prstGeom prst="rect">
            <a:avLst/>
          </a:prstGeom>
          <a:solidFill>
            <a:srgbClr val="E03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FAF4757B-B30F-4CA3-998C-D3ABF20AB9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132" y="5878942"/>
            <a:ext cx="1451964" cy="368605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BD1C8F41-4711-4056-A3F1-10F35F8B1E0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2392" y="6245381"/>
            <a:ext cx="1127882" cy="286976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BCBF19CA-5625-4740-922A-B3B5CE7FD93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6214" y="6245381"/>
            <a:ext cx="1016109" cy="286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72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xmlns="" id="{4EEE30D2-B97F-421A-818E-5CF0958B9D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6893" y="4217409"/>
            <a:ext cx="7569744" cy="6582354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595" y="1186255"/>
            <a:ext cx="7569446" cy="3030849"/>
          </a:xfrm>
          <a:noFill/>
          <a:effectLst/>
        </p:spPr>
        <p:txBody>
          <a:bodyPr anchor="b">
            <a:normAutofit/>
          </a:bodyPr>
          <a:lstStyle>
            <a:lvl1pPr algn="ctr">
              <a:defRPr sz="3600" b="0" cap="none" baseline="0">
                <a:solidFill>
                  <a:schemeClr val="accent3"/>
                </a:solidFill>
                <a:latin typeface="+mj-lt"/>
                <a:ea typeface="Roboto" pitchFamily="2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648" y="5208959"/>
            <a:ext cx="5823835" cy="889402"/>
          </a:xfrm>
          <a:solidFill>
            <a:schemeClr val="accent3">
              <a:alpha val="60000"/>
            </a:schemeClr>
          </a:solidFill>
        </p:spPr>
        <p:txBody>
          <a:bodyPr lIns="216000" tIns="288000" rIns="216000" bIns="288000" anchor="t">
            <a:spAutoFit/>
          </a:bodyPr>
          <a:lstStyle>
            <a:lvl1pPr marL="0" indent="0" algn="ctr"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86542" y="10021662"/>
            <a:ext cx="1764665" cy="574988"/>
          </a:xfrm>
        </p:spPr>
        <p:txBody>
          <a:bodyPr/>
          <a:lstStyle>
            <a:lvl1pPr>
              <a:defRPr>
                <a:solidFill>
                  <a:schemeClr val="accent1">
                    <a:lumMod val="10000"/>
                    <a:lumOff val="9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10/07/20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360" y="10014850"/>
            <a:ext cx="4591994" cy="574988"/>
          </a:xfrm>
        </p:spPr>
        <p:txBody>
          <a:bodyPr/>
          <a:lstStyle>
            <a:lvl1pPr>
              <a:defRPr>
                <a:solidFill>
                  <a:schemeClr val="accent1">
                    <a:lumMod val="10000"/>
                    <a:lumOff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F2904162-0637-41A2-A253-F168ABB6FF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0860" y="347224"/>
            <a:ext cx="1109413" cy="20060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E2EE768-F4B8-4480-A22D-74FC93860C62}"/>
              </a:ext>
            </a:extLst>
          </p:cNvPr>
          <p:cNvSpPr/>
          <p:nvPr userDrawn="1"/>
        </p:nvSpPr>
        <p:spPr>
          <a:xfrm>
            <a:off x="7586564" y="15557"/>
            <a:ext cx="111656" cy="283458"/>
          </a:xfrm>
          <a:prstGeom prst="rect">
            <a:avLst/>
          </a:prstGeom>
          <a:solidFill>
            <a:srgbClr val="6C1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6E167F4-E83F-46D4-9654-548F8ADFD22E}"/>
              </a:ext>
            </a:extLst>
          </p:cNvPr>
          <p:cNvSpPr/>
          <p:nvPr userDrawn="1"/>
        </p:nvSpPr>
        <p:spPr>
          <a:xfrm>
            <a:off x="7586564" y="460454"/>
            <a:ext cx="111656" cy="283458"/>
          </a:xfrm>
          <a:prstGeom prst="rect">
            <a:avLst/>
          </a:prstGeom>
          <a:solidFill>
            <a:srgbClr val="B81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3D6DEA7-8AA8-409F-BF20-EC6C49CF67C5}"/>
              </a:ext>
            </a:extLst>
          </p:cNvPr>
          <p:cNvSpPr/>
          <p:nvPr userDrawn="1"/>
        </p:nvSpPr>
        <p:spPr>
          <a:xfrm>
            <a:off x="7586564" y="1350244"/>
            <a:ext cx="111656" cy="283458"/>
          </a:xfrm>
          <a:prstGeom prst="rect">
            <a:avLst/>
          </a:prstGeom>
          <a:solidFill>
            <a:srgbClr val="EF7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B2FE8CE-6C53-4793-877C-60EA8584A913}"/>
              </a:ext>
            </a:extLst>
          </p:cNvPr>
          <p:cNvSpPr/>
          <p:nvPr userDrawn="1"/>
        </p:nvSpPr>
        <p:spPr>
          <a:xfrm>
            <a:off x="7586564" y="1795143"/>
            <a:ext cx="111656" cy="2834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043AB88-1F2C-4A25-9669-9F066D61841C}"/>
              </a:ext>
            </a:extLst>
          </p:cNvPr>
          <p:cNvSpPr/>
          <p:nvPr userDrawn="1"/>
        </p:nvSpPr>
        <p:spPr>
          <a:xfrm>
            <a:off x="7586564" y="905349"/>
            <a:ext cx="111656" cy="283458"/>
          </a:xfrm>
          <a:prstGeom prst="rect">
            <a:avLst/>
          </a:prstGeom>
          <a:solidFill>
            <a:srgbClr val="E03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5618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214" y="4793456"/>
            <a:ext cx="5461115" cy="2358226"/>
          </a:xfr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1214" y="7151681"/>
            <a:ext cx="5461115" cy="94573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10/07/20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976" y="9671103"/>
            <a:ext cx="4427376" cy="574988"/>
          </a:xfrm>
        </p:spPr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9446" y="9677916"/>
            <a:ext cx="789428" cy="574988"/>
          </a:xfrm>
        </p:spPr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46D716EE-F864-4E5A-A51A-7DFCD8FB81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977" y="5704659"/>
            <a:ext cx="1469139" cy="2656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u meet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B3CFDA37-977B-463B-80E4-ADDD7C9BB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177" t="13850" r="11735" b="28806"/>
          <a:stretch/>
        </p:blipFill>
        <p:spPr>
          <a:xfrm>
            <a:off x="0" y="6456115"/>
            <a:ext cx="2468147" cy="4343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9025" y="201567"/>
            <a:ext cx="6553305" cy="2429145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fr-FR" dirty="0"/>
              <a:t>Titre du </a:t>
            </a:r>
            <a:r>
              <a:rPr lang="fr-FR" dirty="0" err="1"/>
              <a:t>meet</a:t>
            </a:r>
            <a:r>
              <a:rPr lang="fr-FR" dirty="0"/>
              <a:t>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9025" y="3046087"/>
            <a:ext cx="6553305" cy="1059769"/>
          </a:xfrm>
        </p:spPr>
        <p:txBody>
          <a:bodyPr/>
          <a:lstStyle>
            <a:lvl1pPr>
              <a:defRPr sz="4000"/>
            </a:lvl1pPr>
            <a:lvl2pPr>
              <a:defRPr sz="2400"/>
            </a:lvl2pPr>
          </a:lstStyle>
          <a:p>
            <a:pPr lvl="0"/>
            <a:r>
              <a:rPr lang="fr-FR" dirty="0"/>
              <a:t>Public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98803F56-9841-416B-8784-17264DD7F5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75555" y="8114823"/>
            <a:ext cx="4526773" cy="583366"/>
          </a:xfrm>
        </p:spPr>
        <p:txBody>
          <a:bodyPr/>
          <a:lstStyle>
            <a:lvl2pPr>
              <a:defRPr sz="1800" b="1"/>
            </a:lvl2pPr>
            <a:lvl3pPr marL="0" indent="0">
              <a:buNone/>
              <a:defRPr/>
            </a:lvl3pPr>
          </a:lstStyle>
          <a:p>
            <a:pPr lvl="1"/>
            <a:r>
              <a:rPr lang="fr-FR" dirty="0"/>
              <a:t>Nom Prénom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xmlns="" id="{84DA0DCC-AF02-4150-A734-1FF7C4EBBA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948" y="4299906"/>
            <a:ext cx="6553485" cy="662147"/>
          </a:xfrm>
        </p:spPr>
        <p:txBody>
          <a:bodyPr/>
          <a:lstStyle>
            <a:lvl2pPr>
              <a:defRPr/>
            </a:lvl2pPr>
            <a:lvl3pPr marL="0" indent="0">
              <a:buNone/>
              <a:defRPr/>
            </a:lvl3pPr>
          </a:lstStyle>
          <a:p>
            <a:pPr lvl="1"/>
            <a:r>
              <a:rPr lang="fr-FR" dirty="0"/>
              <a:t>Date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xmlns="" id="{B254AE07-810A-462B-BCE0-396EFC57CB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844" y="4980969"/>
            <a:ext cx="6553485" cy="662147"/>
          </a:xfrm>
        </p:spPr>
        <p:txBody>
          <a:bodyPr/>
          <a:lstStyle>
            <a:lvl2pPr>
              <a:defRPr/>
            </a:lvl2pPr>
            <a:lvl3pPr marL="0" indent="0">
              <a:buNone/>
              <a:defRPr/>
            </a:lvl3pPr>
          </a:lstStyle>
          <a:p>
            <a:pPr lvl="1"/>
            <a:r>
              <a:rPr lang="fr-FR" dirty="0"/>
              <a:t>Lieu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xmlns="" id="{FB3E2B17-A1A6-4A25-B483-B937217880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75556" y="8716866"/>
            <a:ext cx="4526774" cy="583366"/>
          </a:xfrm>
        </p:spPr>
        <p:txBody>
          <a:bodyPr>
            <a:normAutofit/>
          </a:bodyPr>
          <a:lstStyle>
            <a:lvl2pPr>
              <a:defRPr sz="1600"/>
            </a:lvl2pPr>
          </a:lstStyle>
          <a:p>
            <a:pPr lvl="1"/>
            <a:r>
              <a:rPr lang="fr-FR" dirty="0"/>
              <a:t>Poste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xmlns="" id="{D83AE34C-E0ED-46BD-A734-29C185A35A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5555" y="9319691"/>
            <a:ext cx="4526774" cy="583366"/>
          </a:xfrm>
        </p:spPr>
        <p:txBody>
          <a:bodyPr>
            <a:normAutofit/>
          </a:bodyPr>
          <a:lstStyle>
            <a:lvl2pPr>
              <a:defRPr sz="1600"/>
            </a:lvl2pPr>
          </a:lstStyle>
          <a:p>
            <a:pPr lvl="1"/>
            <a:r>
              <a:rPr lang="fr-FR" dirty="0"/>
              <a:t>Adresse mail</a:t>
            </a:r>
          </a:p>
        </p:txBody>
      </p:sp>
    </p:spTree>
    <p:extLst>
      <p:ext uri="{BB962C8B-B14F-4D97-AF65-F5344CB8AC3E}">
        <p14:creationId xmlns:p14="http://schemas.microsoft.com/office/powerpoint/2010/main" val="3593223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mmaire blanc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9026" y="311853"/>
            <a:ext cx="6553306" cy="235403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Sommaire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9025" y="3677758"/>
            <a:ext cx="3252486" cy="5552041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tabLst>
                <a:tab pos="4657725" algn="l"/>
              </a:tabLst>
              <a:defRPr/>
            </a:lvl1pPr>
            <a:lvl2pPr marL="85725" indent="0">
              <a:spcBef>
                <a:spcPts val="0"/>
              </a:spcBef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49845" y="3677758"/>
            <a:ext cx="3252486" cy="5552041"/>
          </a:xfrm>
        </p:spPr>
        <p:txBody>
          <a:bodyPr>
            <a:normAutofit/>
          </a:bodyPr>
          <a:lstStyle>
            <a:lvl1pPr>
              <a:tabLst>
                <a:tab pos="4657725" algn="l"/>
              </a:tabLst>
              <a:defRPr/>
            </a:lvl1pPr>
            <a:lvl2pPr marL="185738" indent="0">
              <a:spcBef>
                <a:spcPts val="0"/>
              </a:spcBef>
              <a:spcAft>
                <a:spcPts val="0"/>
              </a:spcAft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10/07/20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95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 fushia">
    <p:bg>
      <p:bgPr>
        <a:solidFill>
          <a:srgbClr val="A70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9026" y="311853"/>
            <a:ext cx="6553306" cy="235403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Sommaire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9024" y="3677758"/>
            <a:ext cx="4471230" cy="5552041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tabLst>
                <a:tab pos="6103938" algn="l"/>
              </a:tabLst>
              <a:defRPr>
                <a:solidFill>
                  <a:schemeClr val="bg1"/>
                </a:solidFill>
              </a:defRPr>
            </a:lvl1pPr>
            <a:lvl2pPr marL="85725" indent="0">
              <a:spcBef>
                <a:spcPts val="0"/>
              </a:spcBef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10/07/20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B6611CFA-4AAF-4DEE-AF6D-EC854D6C17A0}"/>
              </a:ext>
            </a:extLst>
          </p:cNvPr>
          <p:cNvCxnSpPr/>
          <p:nvPr userDrawn="1"/>
        </p:nvCxnSpPr>
        <p:spPr>
          <a:xfrm>
            <a:off x="686107" y="2767640"/>
            <a:ext cx="1116562" cy="0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05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9026" y="311853"/>
            <a:ext cx="6553306" cy="235403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Sommaire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9024" y="3677758"/>
            <a:ext cx="4471230" cy="5552041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tabLst>
                <a:tab pos="6103938" algn="l"/>
              </a:tabLst>
              <a:defRPr>
                <a:solidFill>
                  <a:schemeClr val="tx1"/>
                </a:solidFill>
              </a:defRPr>
            </a:lvl1pPr>
            <a:lvl2pPr marL="85725" indent="0"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 marL="0" indent="0"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10/07/20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B6611CFA-4AAF-4DEE-AF6D-EC854D6C17A0}"/>
              </a:ext>
            </a:extLst>
          </p:cNvPr>
          <p:cNvCxnSpPr/>
          <p:nvPr userDrawn="1"/>
        </p:nvCxnSpPr>
        <p:spPr>
          <a:xfrm>
            <a:off x="657991" y="2735576"/>
            <a:ext cx="1116562" cy="0"/>
          </a:xfrm>
          <a:prstGeom prst="line">
            <a:avLst/>
          </a:prstGeom>
          <a:ln w="57150" cmpd="sng">
            <a:solidFill>
              <a:schemeClr val="accent5"/>
            </a:solidFill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C81671F-7E98-407F-AD3A-191D250476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460" t="21101" r="52945" b="12884"/>
          <a:stretch/>
        </p:blipFill>
        <p:spPr>
          <a:xfrm>
            <a:off x="3914975" y="1"/>
            <a:ext cx="3647875" cy="388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4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025" y="201567"/>
            <a:ext cx="6553305" cy="242914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025" y="4042989"/>
            <a:ext cx="6553305" cy="518326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10/07/20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9446" y="9680934"/>
            <a:ext cx="652884" cy="574988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2B932C82-0A94-412F-BAA4-82FFC9019A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948" y="2822100"/>
            <a:ext cx="6553485" cy="687486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fr-FR" dirty="0"/>
              <a:t>Rappel du chapitre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026" y="311853"/>
            <a:ext cx="6553306" cy="235403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9025" y="3677758"/>
            <a:ext cx="3214161" cy="5552041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4506" y="3677758"/>
            <a:ext cx="3277825" cy="5552041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10/07/20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xmlns="" id="{258FEE30-169F-4E5A-9EAA-2745FD750E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948" y="2822100"/>
            <a:ext cx="6553485" cy="687486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fr-FR" dirty="0"/>
              <a:t>Rappel du chapitre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7568" y="436732"/>
            <a:ext cx="6899615" cy="155639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68" y="2205130"/>
            <a:ext cx="3313857" cy="844083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68" y="3490519"/>
            <a:ext cx="3238362" cy="5739282"/>
          </a:xfrm>
        </p:spPr>
        <p:txBody>
          <a:bodyPr anchor="t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0710" y="2205131"/>
            <a:ext cx="3427679" cy="871434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0710" y="3490520"/>
            <a:ext cx="3436473" cy="5739280"/>
          </a:xfrm>
        </p:spPr>
        <p:txBody>
          <a:bodyPr anchor="t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10/07/20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7568" y="9671103"/>
            <a:ext cx="4183785" cy="5749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49445" y="9677916"/>
            <a:ext cx="808944" cy="574988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7">
            <a:extLst>
              <a:ext uri="{FF2B5EF4-FFF2-40B4-BE49-F238E27FC236}">
                <a16:creationId xmlns:a16="http://schemas.microsoft.com/office/drawing/2014/main" xmlns="" id="{2E080AF0-7DE4-4CB6-A25B-C15087528B64}"/>
              </a:ext>
            </a:extLst>
          </p:cNvPr>
          <p:cNvCxnSpPr/>
          <p:nvPr userDrawn="1"/>
        </p:nvCxnSpPr>
        <p:spPr>
          <a:xfrm>
            <a:off x="503399" y="3003183"/>
            <a:ext cx="1843613" cy="0"/>
          </a:xfrm>
          <a:prstGeom prst="line">
            <a:avLst/>
          </a:prstGeom>
          <a:ln w="57150" cmpd="sng">
            <a:solidFill>
              <a:schemeClr val="accent2">
                <a:lumMod val="20000"/>
                <a:lumOff val="80000"/>
              </a:schemeClr>
            </a:solidFill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7">
            <a:extLst>
              <a:ext uri="{FF2B5EF4-FFF2-40B4-BE49-F238E27FC236}">
                <a16:creationId xmlns:a16="http://schemas.microsoft.com/office/drawing/2014/main" xmlns="" id="{42494466-1FEC-460B-A35C-015B9049FECC}"/>
              </a:ext>
            </a:extLst>
          </p:cNvPr>
          <p:cNvCxnSpPr/>
          <p:nvPr userDrawn="1"/>
        </p:nvCxnSpPr>
        <p:spPr>
          <a:xfrm>
            <a:off x="3978222" y="3003183"/>
            <a:ext cx="1843613" cy="0"/>
          </a:xfrm>
          <a:prstGeom prst="line">
            <a:avLst/>
          </a:prstGeom>
          <a:ln w="57150" cmpd="sng">
            <a:solidFill>
              <a:schemeClr val="accent2">
                <a:lumMod val="20000"/>
                <a:lumOff val="80000"/>
              </a:schemeClr>
            </a:solidFill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29" Type="http://schemas.openxmlformats.org/officeDocument/2006/relationships/image" Target="../media/image1.png"/><Relationship Id="rId30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9025" y="202303"/>
            <a:ext cx="6553305" cy="24006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025" y="4042989"/>
            <a:ext cx="6553305" cy="54760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8067" y="9677916"/>
            <a:ext cx="1764665" cy="574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10/07/20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9025" y="9671103"/>
            <a:ext cx="4002328" cy="574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9446" y="9677916"/>
            <a:ext cx="652885" cy="574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xmlns="" id="{EB5704B5-8A79-497A-B3D1-1D9E4907A0E0}"/>
              </a:ext>
            </a:extLst>
          </p:cNvPr>
          <p:cNvCxnSpPr/>
          <p:nvPr userDrawn="1"/>
        </p:nvCxnSpPr>
        <p:spPr>
          <a:xfrm>
            <a:off x="684338" y="2724671"/>
            <a:ext cx="1843613" cy="0"/>
          </a:xfrm>
          <a:prstGeom prst="line">
            <a:avLst/>
          </a:prstGeom>
          <a:ln w="57150" cmpd="sng">
            <a:solidFill>
              <a:srgbClr val="A70046"/>
            </a:solidFill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7" r:id="rId3"/>
    <p:sldLayoutId id="2147483668" r:id="rId4"/>
    <p:sldLayoutId id="2147483669" r:id="rId5"/>
    <p:sldLayoutId id="2147483679" r:id="rId6"/>
    <p:sldLayoutId id="2147483650" r:id="rId7"/>
    <p:sldLayoutId id="2147483652" r:id="rId8"/>
    <p:sldLayoutId id="2147483653" r:id="rId9"/>
    <p:sldLayoutId id="2147483654" r:id="rId10"/>
    <p:sldLayoutId id="2147483655" r:id="rId11"/>
    <p:sldLayoutId id="2147483671" r:id="rId12"/>
    <p:sldLayoutId id="2147483672" r:id="rId13"/>
    <p:sldLayoutId id="2147483673" r:id="rId14"/>
    <p:sldLayoutId id="2147483675" r:id="rId15"/>
    <p:sldLayoutId id="2147483674" r:id="rId16"/>
    <p:sldLayoutId id="2147483676" r:id="rId17"/>
    <p:sldLayoutId id="2147483677" r:id="rId18"/>
    <p:sldLayoutId id="2147483678" r:id="rId19"/>
    <p:sldLayoutId id="2147483670" r:id="rId20"/>
    <p:sldLayoutId id="2147483661" r:id="rId21"/>
    <p:sldLayoutId id="2147483662" r:id="rId22"/>
    <p:sldLayoutId id="2147483663" r:id="rId23"/>
    <p:sldLayoutId id="2147483649" r:id="rId24"/>
    <p:sldLayoutId id="2147483660" r:id="rId25"/>
    <p:sldLayoutId id="2147483664" r:id="rId26"/>
    <p:sldLayoutId id="2147483651" r:id="rId27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None/>
        <a:defRPr sz="2800" kern="1200">
          <a:solidFill>
            <a:schemeClr val="tx1"/>
          </a:solidFill>
          <a:latin typeface="Zag Regular" panose="02000503030000020004" pitchFamily="50" charset="0"/>
          <a:ea typeface="+mn-ea"/>
          <a:cs typeface="+mn-cs"/>
        </a:defRPr>
      </a:lvl1pPr>
      <a:lvl2pPr marL="0" indent="0" algn="l" defTabSz="457200" rtl="0" eaLnBrk="1" latinLnBrk="0" hangingPunct="1">
        <a:spcBef>
          <a:spcPts val="600"/>
        </a:spcBef>
        <a:spcAft>
          <a:spcPts val="600"/>
        </a:spcAft>
        <a:buClr>
          <a:schemeClr val="accent2"/>
        </a:buClr>
        <a:buSzPct val="80000"/>
        <a:buFontTx/>
        <a:buNone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255588" indent="-255588" algn="l" defTabSz="457200" rtl="0" eaLnBrk="1" latinLnBrk="0" hangingPunct="1">
        <a:spcBef>
          <a:spcPts val="1200"/>
        </a:spcBef>
        <a:spcAft>
          <a:spcPts val="600"/>
        </a:spcAft>
        <a:buClr>
          <a:schemeClr val="accent2"/>
        </a:buClr>
        <a:buSzPct val="80000"/>
        <a:buFontTx/>
        <a:buBlip>
          <a:blip r:embed="rId2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233363" algn="l" defTabSz="457200" rtl="0" eaLnBrk="1" latinLnBrk="0" hangingPunct="1">
        <a:spcBef>
          <a:spcPct val="20000"/>
        </a:spcBef>
        <a:spcAft>
          <a:spcPts val="600"/>
        </a:spcAft>
        <a:buClr>
          <a:schemeClr val="accent5"/>
        </a:buClr>
        <a:buSzPct val="100000"/>
        <a:buFontTx/>
        <a:buBlip>
          <a:blip r:embed="rId30"/>
        </a:buBlip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9F947F9-EF11-4B94-830E-A25F3D39C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19" y="350906"/>
            <a:ext cx="6553306" cy="2239600"/>
          </a:xfrm>
        </p:spPr>
        <p:txBody>
          <a:bodyPr>
            <a:normAutofit fontScale="90000"/>
          </a:bodyPr>
          <a:lstStyle/>
          <a:p>
            <a:r>
              <a:rPr lang="fr-FR" sz="3100" dirty="0" smtClean="0">
                <a:latin typeface="Zag Regular"/>
                <a:cs typeface="Zag Regular"/>
              </a:rPr>
              <a:t>Evaluer, choisir, s’engager</a:t>
            </a:r>
            <a:br>
              <a:rPr lang="fr-FR" sz="3100" dirty="0" smtClean="0">
                <a:latin typeface="Zag Regular"/>
                <a:cs typeface="Zag Regular"/>
              </a:rPr>
            </a:br>
            <a:r>
              <a:rPr lang="de-DE" sz="1400" b="0" dirty="0" err="1" smtClean="0">
                <a:latin typeface="Zag Regular"/>
                <a:cs typeface="Zag Regular"/>
              </a:rPr>
              <a:t>Tout</a:t>
            </a:r>
            <a:r>
              <a:rPr lang="de-DE" sz="1400" b="0" dirty="0" smtClean="0">
                <a:latin typeface="Zag Regular"/>
                <a:cs typeface="Zag Regular"/>
              </a:rPr>
              <a:t> </a:t>
            </a:r>
            <a:r>
              <a:rPr lang="de-DE" sz="1400" b="0" dirty="0" err="1" smtClean="0">
                <a:latin typeface="Zag Regular"/>
                <a:cs typeface="Zag Regular"/>
              </a:rPr>
              <a:t>choix</a:t>
            </a:r>
            <a:r>
              <a:rPr lang="de-DE" sz="1400" b="0" dirty="0" smtClean="0">
                <a:latin typeface="Zag Regular"/>
                <a:cs typeface="Zag Regular"/>
              </a:rPr>
              <a:t> </a:t>
            </a:r>
            <a:r>
              <a:rPr lang="de-DE" sz="1400" b="0" dirty="0" err="1" smtClean="0">
                <a:latin typeface="Zag Regular"/>
                <a:cs typeface="Zag Regular"/>
              </a:rPr>
              <a:t>comporte</a:t>
            </a:r>
            <a:r>
              <a:rPr lang="de-DE" sz="1400" b="0" dirty="0" smtClean="0">
                <a:latin typeface="Zag Regular"/>
                <a:cs typeface="Zag Regular"/>
              </a:rPr>
              <a:t> </a:t>
            </a:r>
            <a:r>
              <a:rPr lang="de-DE" sz="1400" b="0" dirty="0" err="1" smtClean="0">
                <a:latin typeface="Zag Regular"/>
                <a:cs typeface="Zag Regular"/>
              </a:rPr>
              <a:t>une</a:t>
            </a:r>
            <a:r>
              <a:rPr lang="de-DE" sz="1400" b="0" dirty="0" smtClean="0">
                <a:latin typeface="Zag Regular"/>
                <a:cs typeface="Zag Regular"/>
              </a:rPr>
              <a:t> </a:t>
            </a:r>
            <a:r>
              <a:rPr lang="de-DE" sz="1400" b="0" dirty="0" err="1" smtClean="0">
                <a:latin typeface="Zag Regular"/>
                <a:cs typeface="Zag Regular"/>
              </a:rPr>
              <a:t>part</a:t>
            </a:r>
            <a:r>
              <a:rPr lang="de-DE" sz="1400" b="0" dirty="0" smtClean="0">
                <a:latin typeface="Zag Regular"/>
                <a:cs typeface="Zag Regular"/>
              </a:rPr>
              <a:t> de </a:t>
            </a:r>
            <a:r>
              <a:rPr lang="de-DE" sz="1400" b="0" dirty="0" err="1" smtClean="0">
                <a:latin typeface="Zag Regular"/>
                <a:cs typeface="Zag Regular"/>
              </a:rPr>
              <a:t>risques</a:t>
            </a:r>
            <a:r>
              <a:rPr lang="de-DE" sz="1400" b="0" dirty="0" smtClean="0">
                <a:latin typeface="Zag Regular"/>
                <a:cs typeface="Zag Regular"/>
              </a:rPr>
              <a:t> :</a:t>
            </a:r>
            <a:br>
              <a:rPr lang="de-DE" sz="1400" b="0" dirty="0" smtClean="0">
                <a:latin typeface="Zag Regular"/>
                <a:cs typeface="Zag Regular"/>
              </a:rPr>
            </a:br>
            <a:r>
              <a:rPr lang="de-DE" sz="1400" b="0" dirty="0" err="1" smtClean="0">
                <a:latin typeface="Zag Regular"/>
                <a:cs typeface="Zag Regular"/>
              </a:rPr>
              <a:t>risques</a:t>
            </a:r>
            <a:r>
              <a:rPr lang="de-DE" sz="1400" b="0" dirty="0" smtClean="0">
                <a:latin typeface="Zag Regular"/>
                <a:cs typeface="Zag Regular"/>
              </a:rPr>
              <a:t> à faire, </a:t>
            </a:r>
            <a:r>
              <a:rPr lang="de-DE" sz="1400" b="0" dirty="0" err="1" smtClean="0">
                <a:latin typeface="Zag Regular"/>
                <a:cs typeface="Zag Regular"/>
              </a:rPr>
              <a:t>risques</a:t>
            </a:r>
            <a:r>
              <a:rPr lang="de-DE" sz="1400" b="0" dirty="0" smtClean="0">
                <a:latin typeface="Zag Regular"/>
                <a:cs typeface="Zag Regular"/>
              </a:rPr>
              <a:t> à ne </a:t>
            </a:r>
            <a:r>
              <a:rPr lang="de-DE" sz="1400" b="0" dirty="0" err="1" smtClean="0">
                <a:latin typeface="Zag Regular"/>
                <a:cs typeface="Zag Regular"/>
              </a:rPr>
              <a:t>pas</a:t>
            </a:r>
            <a:r>
              <a:rPr lang="de-DE" sz="1400" b="0" dirty="0" smtClean="0">
                <a:latin typeface="Zag Regular"/>
                <a:cs typeface="Zag Regular"/>
              </a:rPr>
              <a:t> faire...</a:t>
            </a:r>
            <a:br>
              <a:rPr lang="de-DE" sz="1400" b="0" dirty="0" smtClean="0">
                <a:latin typeface="Zag Regular"/>
                <a:cs typeface="Zag Regular"/>
              </a:rPr>
            </a:br>
            <a:r>
              <a:rPr lang="de-DE" sz="1400" b="0" dirty="0" err="1" smtClean="0">
                <a:latin typeface="Zag Regular"/>
                <a:cs typeface="Zag Regular"/>
              </a:rPr>
              <a:t>risques</a:t>
            </a:r>
            <a:r>
              <a:rPr lang="de-DE" sz="1400" b="0" dirty="0" smtClean="0">
                <a:latin typeface="Zag Regular"/>
                <a:cs typeface="Zag Regular"/>
              </a:rPr>
              <a:t> à </a:t>
            </a:r>
            <a:r>
              <a:rPr lang="de-DE" sz="1400" b="0" dirty="0" err="1" smtClean="0">
                <a:latin typeface="Zag Regular"/>
                <a:cs typeface="Zag Regular"/>
              </a:rPr>
              <a:t>choisir</a:t>
            </a:r>
            <a:r>
              <a:rPr lang="de-DE" sz="1400" b="0" dirty="0" smtClean="0">
                <a:latin typeface="Zag Regular"/>
                <a:cs typeface="Zag Regular"/>
              </a:rPr>
              <a:t>, </a:t>
            </a:r>
            <a:r>
              <a:rPr lang="de-DE" sz="1400" b="0" dirty="0" err="1" smtClean="0">
                <a:latin typeface="Zag Regular"/>
                <a:cs typeface="Zag Regular"/>
              </a:rPr>
              <a:t>risques</a:t>
            </a:r>
            <a:r>
              <a:rPr lang="de-DE" sz="1400" b="0" dirty="0" smtClean="0">
                <a:latin typeface="Zag Regular"/>
                <a:cs typeface="Zag Regular"/>
              </a:rPr>
              <a:t> à ne </a:t>
            </a:r>
            <a:r>
              <a:rPr lang="de-DE" sz="1400" b="0" dirty="0" err="1" smtClean="0">
                <a:latin typeface="Zag Regular"/>
                <a:cs typeface="Zag Regular"/>
              </a:rPr>
              <a:t>pas</a:t>
            </a:r>
            <a:r>
              <a:rPr lang="de-DE" sz="1400" b="0" dirty="0" smtClean="0">
                <a:latin typeface="Zag Regular"/>
                <a:cs typeface="Zag Regular"/>
              </a:rPr>
              <a:t> </a:t>
            </a:r>
            <a:r>
              <a:rPr lang="de-DE" sz="1400" b="0" dirty="0" err="1" smtClean="0">
                <a:latin typeface="Zag Regular"/>
                <a:cs typeface="Zag Regular"/>
              </a:rPr>
              <a:t>choisir</a:t>
            </a:r>
            <a:r>
              <a:rPr lang="de-DE" sz="1400" b="0" dirty="0" smtClean="0">
                <a:latin typeface="Zag Regular"/>
                <a:cs typeface="Zag Regular"/>
              </a:rPr>
              <a:t>.</a:t>
            </a:r>
            <a:br>
              <a:rPr lang="de-DE" sz="1400" b="0" dirty="0" smtClean="0">
                <a:latin typeface="Zag Regular"/>
                <a:cs typeface="Zag Regular"/>
              </a:rPr>
            </a:br>
            <a:r>
              <a:rPr lang="de-DE" sz="1400" b="0" dirty="0">
                <a:latin typeface="Zag Regular"/>
                <a:cs typeface="Zag Regular"/>
              </a:rPr>
              <a:t/>
            </a:r>
            <a:br>
              <a:rPr lang="de-DE" sz="1400" b="0" dirty="0">
                <a:latin typeface="Zag Regular"/>
                <a:cs typeface="Zag Regular"/>
              </a:rPr>
            </a:br>
            <a:r>
              <a:rPr lang="de-DE" sz="1400" b="0" dirty="0" smtClean="0">
                <a:solidFill>
                  <a:schemeClr val="accent3"/>
                </a:solidFill>
                <a:latin typeface="Zag Regular"/>
                <a:cs typeface="Zag Regular"/>
              </a:rPr>
              <a:t>Le stress </a:t>
            </a:r>
            <a:r>
              <a:rPr lang="de-DE" sz="1400" b="0" dirty="0" err="1" smtClean="0">
                <a:solidFill>
                  <a:schemeClr val="accent3"/>
                </a:solidFill>
                <a:latin typeface="Zag Regular"/>
                <a:cs typeface="Zag Regular"/>
              </a:rPr>
              <a:t>est</a:t>
            </a:r>
            <a:r>
              <a:rPr lang="de-DE" sz="1400" b="0" dirty="0" smtClean="0">
                <a:solidFill>
                  <a:schemeClr val="accent3"/>
                </a:solidFill>
                <a:latin typeface="Zag Regular"/>
                <a:cs typeface="Zag Regular"/>
              </a:rPr>
              <a:t> </a:t>
            </a:r>
            <a:r>
              <a:rPr lang="de-DE" sz="1400" b="0" dirty="0" err="1" smtClean="0">
                <a:solidFill>
                  <a:schemeClr val="accent3"/>
                </a:solidFill>
                <a:latin typeface="Zag Regular"/>
                <a:cs typeface="Zag Regular"/>
              </a:rPr>
              <a:t>parfois</a:t>
            </a:r>
            <a:r>
              <a:rPr lang="de-DE" sz="1400" b="0" dirty="0" smtClean="0">
                <a:solidFill>
                  <a:schemeClr val="accent3"/>
                </a:solidFill>
                <a:latin typeface="Zag Regular"/>
                <a:cs typeface="Zag Regular"/>
              </a:rPr>
              <a:t> le </a:t>
            </a:r>
            <a:r>
              <a:rPr lang="de-DE" sz="1400" b="0" dirty="0" err="1" smtClean="0">
                <a:solidFill>
                  <a:schemeClr val="accent3"/>
                </a:solidFill>
                <a:latin typeface="Zag Regular"/>
                <a:cs typeface="Zag Regular"/>
              </a:rPr>
              <a:t>résultat</a:t>
            </a:r>
            <a:r>
              <a:rPr lang="de-DE" sz="1400" b="0" dirty="0" smtClean="0">
                <a:solidFill>
                  <a:schemeClr val="accent3"/>
                </a:solidFill>
                <a:latin typeface="Zag Regular"/>
                <a:cs typeface="Zag Regular"/>
              </a:rPr>
              <a:t> </a:t>
            </a:r>
            <a:r>
              <a:rPr lang="de-DE" sz="1400" b="0" dirty="0" err="1" smtClean="0">
                <a:solidFill>
                  <a:schemeClr val="accent3"/>
                </a:solidFill>
                <a:latin typeface="Zag Regular"/>
                <a:cs typeface="Zag Regular"/>
              </a:rPr>
              <a:t>d‘une</a:t>
            </a:r>
            <a:r>
              <a:rPr lang="de-DE" sz="1400" b="0" dirty="0" smtClean="0">
                <a:solidFill>
                  <a:schemeClr val="accent3"/>
                </a:solidFill>
                <a:latin typeface="Zag Regular"/>
                <a:cs typeface="Zag Regular"/>
              </a:rPr>
              <a:t> </a:t>
            </a:r>
            <a:r>
              <a:rPr lang="de-DE" sz="1400" b="0" dirty="0" err="1" smtClean="0">
                <a:solidFill>
                  <a:schemeClr val="accent3"/>
                </a:solidFill>
                <a:latin typeface="Zag Regular"/>
                <a:cs typeface="Zag Regular"/>
              </a:rPr>
              <a:t>situation</a:t>
            </a:r>
            <a:r>
              <a:rPr lang="de-DE" sz="1400" b="0" dirty="0" smtClean="0">
                <a:solidFill>
                  <a:schemeClr val="accent3"/>
                </a:solidFill>
                <a:latin typeface="Zag Regular"/>
                <a:cs typeface="Zag Regular"/>
              </a:rPr>
              <a:t> </a:t>
            </a:r>
            <a:r>
              <a:rPr lang="de-DE" sz="1400" b="0" dirty="0" err="1" smtClean="0">
                <a:solidFill>
                  <a:schemeClr val="accent3"/>
                </a:solidFill>
                <a:latin typeface="Zag Regular"/>
                <a:cs typeface="Zag Regular"/>
              </a:rPr>
              <a:t>où</a:t>
            </a:r>
            <a:r>
              <a:rPr lang="de-DE" sz="1400" b="0" dirty="0">
                <a:solidFill>
                  <a:schemeClr val="accent3"/>
                </a:solidFill>
                <a:latin typeface="Zag Regular"/>
                <a:cs typeface="Zag Regular"/>
              </a:rPr>
              <a:t> </a:t>
            </a:r>
            <a:r>
              <a:rPr lang="de-DE" sz="1400" b="0" dirty="0" err="1" smtClean="0">
                <a:solidFill>
                  <a:schemeClr val="accent3"/>
                </a:solidFill>
                <a:latin typeface="Zag Regular"/>
                <a:cs typeface="Zag Regular"/>
              </a:rPr>
              <a:t>l‘on</a:t>
            </a:r>
            <a:r>
              <a:rPr lang="de-DE" sz="1400" b="0" dirty="0" smtClean="0">
                <a:solidFill>
                  <a:schemeClr val="accent3"/>
                </a:solidFill>
                <a:latin typeface="Zag Regular"/>
                <a:cs typeface="Zag Regular"/>
              </a:rPr>
              <a:t> </a:t>
            </a:r>
            <a:br>
              <a:rPr lang="de-DE" sz="1400" b="0" dirty="0" smtClean="0">
                <a:solidFill>
                  <a:schemeClr val="accent3"/>
                </a:solidFill>
                <a:latin typeface="Zag Regular"/>
                <a:cs typeface="Zag Regular"/>
              </a:rPr>
            </a:br>
            <a:r>
              <a:rPr lang="de-DE" sz="1400" b="0" dirty="0" err="1" smtClean="0">
                <a:solidFill>
                  <a:schemeClr val="accent3"/>
                </a:solidFill>
                <a:latin typeface="Zag Regular"/>
                <a:cs typeface="Zag Regular"/>
              </a:rPr>
              <a:t>cherche</a:t>
            </a:r>
            <a:r>
              <a:rPr lang="de-DE" sz="1400" b="0" dirty="0" smtClean="0">
                <a:solidFill>
                  <a:schemeClr val="accent3"/>
                </a:solidFill>
                <a:latin typeface="Zag Regular"/>
                <a:cs typeface="Zag Regular"/>
              </a:rPr>
              <a:t>/</a:t>
            </a:r>
            <a:r>
              <a:rPr lang="de-DE" sz="1400" b="0" dirty="0" err="1" smtClean="0">
                <a:solidFill>
                  <a:schemeClr val="accent3"/>
                </a:solidFill>
                <a:latin typeface="Zag Regular"/>
                <a:cs typeface="Zag Regular"/>
              </a:rPr>
              <a:t>attend</a:t>
            </a:r>
            <a:r>
              <a:rPr lang="de-DE" sz="1400" b="0" dirty="0" smtClean="0">
                <a:solidFill>
                  <a:schemeClr val="accent3"/>
                </a:solidFill>
                <a:latin typeface="Zag Regular"/>
                <a:cs typeface="Zag Regular"/>
              </a:rPr>
              <a:t> </a:t>
            </a:r>
            <a:r>
              <a:rPr lang="de-DE" sz="1400" b="0" dirty="0" err="1" smtClean="0">
                <a:solidFill>
                  <a:schemeClr val="accent3"/>
                </a:solidFill>
                <a:latin typeface="Zag Regular"/>
                <a:cs typeface="Zag Regular"/>
              </a:rPr>
              <a:t>que</a:t>
            </a:r>
            <a:r>
              <a:rPr lang="de-DE" sz="1400" b="0" dirty="0" smtClean="0">
                <a:solidFill>
                  <a:schemeClr val="accent3"/>
                </a:solidFill>
                <a:latin typeface="Zag Regular"/>
                <a:cs typeface="Zag Regular"/>
              </a:rPr>
              <a:t> le </a:t>
            </a:r>
            <a:r>
              <a:rPr lang="de-DE" sz="1400" b="0" dirty="0" err="1" smtClean="0">
                <a:solidFill>
                  <a:schemeClr val="accent3"/>
                </a:solidFill>
                <a:latin typeface="Zag Regular"/>
                <a:cs typeface="Zag Regular"/>
              </a:rPr>
              <a:t>niveau</a:t>
            </a:r>
            <a:r>
              <a:rPr lang="de-DE" sz="1400" b="0" dirty="0" smtClean="0">
                <a:solidFill>
                  <a:schemeClr val="accent3"/>
                </a:solidFill>
                <a:latin typeface="Zag Regular"/>
                <a:cs typeface="Zag Regular"/>
              </a:rPr>
              <a:t> de </a:t>
            </a:r>
            <a:r>
              <a:rPr lang="de-DE" sz="1400" b="0" dirty="0" err="1" smtClean="0">
                <a:solidFill>
                  <a:schemeClr val="accent3"/>
                </a:solidFill>
                <a:latin typeface="Zag Regular"/>
                <a:cs typeface="Zag Regular"/>
              </a:rPr>
              <a:t>risque</a:t>
            </a:r>
            <a:r>
              <a:rPr lang="de-DE" sz="1400" b="0" dirty="0" smtClean="0">
                <a:solidFill>
                  <a:schemeClr val="accent3"/>
                </a:solidFill>
                <a:latin typeface="Zag Regular"/>
                <a:cs typeface="Zag Regular"/>
              </a:rPr>
              <a:t> </a:t>
            </a:r>
            <a:r>
              <a:rPr lang="de-DE" sz="1400" b="0" dirty="0" err="1" smtClean="0">
                <a:solidFill>
                  <a:schemeClr val="accent3"/>
                </a:solidFill>
                <a:latin typeface="Zag Regular"/>
                <a:cs typeface="Zag Regular"/>
              </a:rPr>
              <a:t>soit</a:t>
            </a:r>
            <a:r>
              <a:rPr lang="de-DE" sz="1400" b="0" dirty="0" smtClean="0">
                <a:solidFill>
                  <a:schemeClr val="accent3"/>
                </a:solidFill>
                <a:latin typeface="Zag Regular"/>
                <a:cs typeface="Zag Regular"/>
              </a:rPr>
              <a:t> </a:t>
            </a:r>
            <a:r>
              <a:rPr lang="de-DE" sz="1400" b="0" dirty="0" err="1" smtClean="0">
                <a:solidFill>
                  <a:schemeClr val="accent3"/>
                </a:solidFill>
                <a:latin typeface="Zag Regular"/>
                <a:cs typeface="Zag Regular"/>
              </a:rPr>
              <a:t>réduit</a:t>
            </a:r>
            <a:r>
              <a:rPr lang="de-DE" sz="1400" b="0" dirty="0" smtClean="0">
                <a:solidFill>
                  <a:schemeClr val="accent3"/>
                </a:solidFill>
                <a:latin typeface="Zag Regular"/>
                <a:cs typeface="Zag Regular"/>
              </a:rPr>
              <a:t> à </a:t>
            </a:r>
            <a:r>
              <a:rPr lang="de-DE" sz="1400" b="0" dirty="0" err="1" smtClean="0">
                <a:solidFill>
                  <a:schemeClr val="accent3"/>
                </a:solidFill>
                <a:latin typeface="Zag Regular"/>
                <a:cs typeface="Zag Regular"/>
              </a:rPr>
              <a:t>zéro</a:t>
            </a:r>
            <a:r>
              <a:rPr lang="de-DE" sz="1400" b="0" dirty="0">
                <a:solidFill>
                  <a:schemeClr val="accent3"/>
                </a:solidFill>
                <a:latin typeface="Zag Regular"/>
                <a:cs typeface="Zag Regular"/>
              </a:rPr>
              <a:t>,</a:t>
            </a:r>
            <a:r>
              <a:rPr lang="de-DE" sz="1400" b="0" dirty="0" smtClean="0">
                <a:solidFill>
                  <a:schemeClr val="accent3"/>
                </a:solidFill>
                <a:latin typeface="Zag Regular"/>
                <a:cs typeface="Zag Regular"/>
              </a:rPr>
              <a:t/>
            </a:r>
            <a:br>
              <a:rPr lang="de-DE" sz="1400" b="0" dirty="0" smtClean="0">
                <a:solidFill>
                  <a:schemeClr val="accent3"/>
                </a:solidFill>
                <a:latin typeface="Zag Regular"/>
                <a:cs typeface="Zag Regular"/>
              </a:rPr>
            </a:br>
            <a:r>
              <a:rPr lang="de-DE" sz="1400" b="0" dirty="0" err="1" smtClean="0">
                <a:solidFill>
                  <a:schemeClr val="accent3"/>
                </a:solidFill>
                <a:latin typeface="Zag Regular"/>
                <a:cs typeface="Zag Regular"/>
              </a:rPr>
              <a:t>tout</a:t>
            </a:r>
            <a:r>
              <a:rPr lang="de-DE" sz="1400" b="0" dirty="0" smtClean="0">
                <a:solidFill>
                  <a:schemeClr val="accent3"/>
                </a:solidFill>
                <a:latin typeface="Zag Regular"/>
                <a:cs typeface="Zag Regular"/>
              </a:rPr>
              <a:t> en </a:t>
            </a:r>
            <a:r>
              <a:rPr lang="de-DE" sz="1400" b="0" dirty="0" err="1" smtClean="0">
                <a:solidFill>
                  <a:schemeClr val="accent3"/>
                </a:solidFill>
                <a:latin typeface="Zag Regular"/>
                <a:cs typeface="Zag Regular"/>
              </a:rPr>
              <a:t>sachant</a:t>
            </a:r>
            <a:r>
              <a:rPr lang="de-DE" sz="1400" b="0" dirty="0" smtClean="0">
                <a:solidFill>
                  <a:schemeClr val="accent3"/>
                </a:solidFill>
                <a:latin typeface="Zag Regular"/>
                <a:cs typeface="Zag Regular"/>
              </a:rPr>
              <a:t>... </a:t>
            </a:r>
            <a:r>
              <a:rPr lang="de-DE" sz="1400" b="0" dirty="0" err="1" smtClean="0">
                <a:solidFill>
                  <a:schemeClr val="accent3"/>
                </a:solidFill>
                <a:latin typeface="Zag Regular"/>
                <a:cs typeface="Zag Regular"/>
              </a:rPr>
              <a:t>que</a:t>
            </a:r>
            <a:r>
              <a:rPr lang="de-DE" sz="1400" b="0" dirty="0" smtClean="0">
                <a:solidFill>
                  <a:schemeClr val="accent3"/>
                </a:solidFill>
                <a:latin typeface="Zag Regular"/>
                <a:cs typeface="Zag Regular"/>
              </a:rPr>
              <a:t> </a:t>
            </a:r>
            <a:r>
              <a:rPr lang="de-DE" sz="1400" b="0" dirty="0" err="1" smtClean="0">
                <a:solidFill>
                  <a:schemeClr val="accent3"/>
                </a:solidFill>
                <a:latin typeface="Zag Regular"/>
                <a:cs typeface="Zag Regular"/>
              </a:rPr>
              <a:t>ce</a:t>
            </a:r>
            <a:r>
              <a:rPr lang="de-DE" sz="1400" b="0" dirty="0" smtClean="0">
                <a:solidFill>
                  <a:schemeClr val="accent3"/>
                </a:solidFill>
                <a:latin typeface="Zag Regular"/>
                <a:cs typeface="Zag Regular"/>
              </a:rPr>
              <a:t> </a:t>
            </a:r>
            <a:r>
              <a:rPr lang="de-DE" sz="1400" b="0" dirty="0" err="1" smtClean="0">
                <a:solidFill>
                  <a:schemeClr val="accent3"/>
                </a:solidFill>
                <a:latin typeface="Zag Regular"/>
                <a:cs typeface="Zag Regular"/>
              </a:rPr>
              <a:t>n‘est</a:t>
            </a:r>
            <a:r>
              <a:rPr lang="de-DE" sz="1400" b="0" dirty="0" smtClean="0">
                <a:solidFill>
                  <a:schemeClr val="accent3"/>
                </a:solidFill>
                <a:latin typeface="Zag Regular"/>
                <a:cs typeface="Zag Regular"/>
              </a:rPr>
              <a:t> </a:t>
            </a:r>
            <a:r>
              <a:rPr lang="de-DE" sz="1400" b="0" dirty="0" err="1" smtClean="0">
                <a:solidFill>
                  <a:schemeClr val="accent3"/>
                </a:solidFill>
                <a:latin typeface="Zag Regular"/>
                <a:cs typeface="Zag Regular"/>
              </a:rPr>
              <a:t>pas</a:t>
            </a:r>
            <a:r>
              <a:rPr lang="de-DE" sz="1400" b="0" dirty="0" smtClean="0">
                <a:solidFill>
                  <a:schemeClr val="accent3"/>
                </a:solidFill>
                <a:latin typeface="Zag Regular"/>
                <a:cs typeface="Zag Regular"/>
              </a:rPr>
              <a:t> </a:t>
            </a:r>
            <a:r>
              <a:rPr lang="de-DE" sz="1400" b="0" dirty="0" err="1" smtClean="0">
                <a:solidFill>
                  <a:schemeClr val="accent3"/>
                </a:solidFill>
                <a:latin typeface="Zag Regular"/>
                <a:cs typeface="Zag Regular"/>
              </a:rPr>
              <a:t>possible</a:t>
            </a:r>
            <a:r>
              <a:rPr lang="de-DE" sz="1400" b="0" dirty="0" smtClean="0">
                <a:solidFill>
                  <a:schemeClr val="accent3"/>
                </a:solidFill>
                <a:latin typeface="Zag Regular"/>
                <a:cs typeface="Zag Regular"/>
              </a:rPr>
              <a:t>. </a:t>
            </a:r>
            <a:br>
              <a:rPr lang="de-DE" sz="1400" b="0" dirty="0" smtClean="0">
                <a:solidFill>
                  <a:schemeClr val="accent3"/>
                </a:solidFill>
                <a:latin typeface="Zag Regular"/>
                <a:cs typeface="Zag Regular"/>
              </a:rPr>
            </a:br>
            <a:r>
              <a:rPr lang="de-DE" sz="1400" b="0" dirty="0" smtClean="0">
                <a:solidFill>
                  <a:schemeClr val="accent3"/>
                </a:solidFill>
                <a:latin typeface="Zag Regular"/>
                <a:cs typeface="Zag Regular"/>
              </a:rPr>
              <a:t>Le </a:t>
            </a:r>
            <a:r>
              <a:rPr lang="de-DE" sz="1400" b="0" dirty="0" err="1" smtClean="0">
                <a:solidFill>
                  <a:schemeClr val="accent3"/>
                </a:solidFill>
                <a:latin typeface="Zag Regular"/>
                <a:cs typeface="Zag Regular"/>
              </a:rPr>
              <a:t>risque</a:t>
            </a:r>
            <a:r>
              <a:rPr lang="de-DE" sz="1400" b="0" dirty="0" smtClean="0">
                <a:solidFill>
                  <a:schemeClr val="accent3"/>
                </a:solidFill>
                <a:latin typeface="Zag Regular"/>
                <a:cs typeface="Zag Regular"/>
              </a:rPr>
              <a:t> </a:t>
            </a:r>
            <a:r>
              <a:rPr lang="de-DE" sz="1400" b="0" dirty="0" err="1" smtClean="0">
                <a:solidFill>
                  <a:schemeClr val="accent3"/>
                </a:solidFill>
                <a:latin typeface="Zag Regular"/>
                <a:cs typeface="Zag Regular"/>
              </a:rPr>
              <a:t>est</a:t>
            </a:r>
            <a:r>
              <a:rPr lang="de-DE" sz="1400" b="0" dirty="0" smtClean="0">
                <a:solidFill>
                  <a:schemeClr val="accent3"/>
                </a:solidFill>
                <a:latin typeface="Zag Regular"/>
                <a:cs typeface="Zag Regular"/>
              </a:rPr>
              <a:t> </a:t>
            </a:r>
            <a:r>
              <a:rPr lang="de-DE" sz="1400" b="0" dirty="0" err="1" smtClean="0">
                <a:solidFill>
                  <a:schemeClr val="accent3"/>
                </a:solidFill>
                <a:latin typeface="Zag Regular"/>
                <a:cs typeface="Zag Regular"/>
              </a:rPr>
              <a:t>alors</a:t>
            </a:r>
            <a:r>
              <a:rPr lang="de-DE" sz="1400" b="0" dirty="0" smtClean="0">
                <a:solidFill>
                  <a:schemeClr val="accent3"/>
                </a:solidFill>
                <a:latin typeface="Zag Regular"/>
                <a:cs typeface="Zag Regular"/>
              </a:rPr>
              <a:t> de </a:t>
            </a:r>
            <a:r>
              <a:rPr lang="de-DE" sz="1400" b="0" dirty="0" err="1" smtClean="0">
                <a:solidFill>
                  <a:schemeClr val="accent3"/>
                </a:solidFill>
                <a:latin typeface="Zag Regular"/>
                <a:cs typeface="Zag Regular"/>
              </a:rPr>
              <a:t>s‘épuiser</a:t>
            </a:r>
            <a:r>
              <a:rPr lang="de-DE" sz="1400" b="0" dirty="0" smtClean="0">
                <a:solidFill>
                  <a:schemeClr val="accent3"/>
                </a:solidFill>
                <a:latin typeface="Zag Regular"/>
                <a:cs typeface="Zag Regular"/>
              </a:rPr>
              <a:t> en </a:t>
            </a:r>
            <a:r>
              <a:rPr lang="de-DE" sz="1400" b="0" dirty="0" err="1" smtClean="0">
                <a:solidFill>
                  <a:schemeClr val="accent3"/>
                </a:solidFill>
                <a:latin typeface="Zag Regular"/>
                <a:cs typeface="Zag Regular"/>
              </a:rPr>
              <a:t>restant</a:t>
            </a:r>
            <a:r>
              <a:rPr lang="de-DE" sz="1400" b="0" dirty="0" smtClean="0">
                <a:solidFill>
                  <a:schemeClr val="accent3"/>
                </a:solidFill>
                <a:latin typeface="Zag Regular"/>
                <a:cs typeface="Zag Regular"/>
              </a:rPr>
              <a:t> </a:t>
            </a:r>
            <a:r>
              <a:rPr lang="de-DE" sz="1400" b="0" dirty="0" err="1" smtClean="0">
                <a:solidFill>
                  <a:schemeClr val="accent3"/>
                </a:solidFill>
                <a:latin typeface="Zag Regular"/>
                <a:cs typeface="Zag Regular"/>
              </a:rPr>
              <a:t>dans</a:t>
            </a:r>
            <a:r>
              <a:rPr lang="de-DE" sz="1400" b="0" dirty="0" smtClean="0">
                <a:solidFill>
                  <a:schemeClr val="accent3"/>
                </a:solidFill>
                <a:latin typeface="Zag Regular"/>
                <a:cs typeface="Zag Regular"/>
              </a:rPr>
              <a:t> </a:t>
            </a:r>
            <a:r>
              <a:rPr lang="de-DE" sz="1400" b="0" dirty="0" err="1" smtClean="0">
                <a:solidFill>
                  <a:schemeClr val="accent3"/>
                </a:solidFill>
                <a:latin typeface="Zag Regular"/>
                <a:cs typeface="Zag Regular"/>
              </a:rPr>
              <a:t>un</a:t>
            </a:r>
            <a:r>
              <a:rPr lang="de-DE" sz="1400" b="0" dirty="0" smtClean="0">
                <a:solidFill>
                  <a:schemeClr val="accent3"/>
                </a:solidFill>
                <a:latin typeface="Zag Regular"/>
                <a:cs typeface="Zag Regular"/>
              </a:rPr>
              <a:t> non </a:t>
            </a:r>
            <a:r>
              <a:rPr lang="de-DE" sz="1400" b="0" dirty="0" err="1" smtClean="0">
                <a:solidFill>
                  <a:schemeClr val="accent3"/>
                </a:solidFill>
                <a:latin typeface="Zag Regular"/>
                <a:cs typeface="Zag Regular"/>
              </a:rPr>
              <a:t>choix</a:t>
            </a:r>
            <a:r>
              <a:rPr lang="de-DE" sz="1400" b="0" dirty="0" smtClean="0">
                <a:solidFill>
                  <a:schemeClr val="accent3"/>
                </a:solidFill>
                <a:latin typeface="Zag Regular"/>
                <a:cs typeface="Zag Regular"/>
              </a:rPr>
              <a:t>.</a:t>
            </a:r>
            <a:endParaRPr lang="fr-FR" sz="1400" dirty="0">
              <a:solidFill>
                <a:schemeClr val="accent3"/>
              </a:solidFill>
              <a:latin typeface="Zag Regular"/>
              <a:cs typeface="Zag Regular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A544E13-49C3-4F07-B058-6CA9C95781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350" y="2971784"/>
            <a:ext cx="6349811" cy="7122006"/>
          </a:xfrm>
        </p:spPr>
        <p:txBody>
          <a:bodyPr>
            <a:normAutofit/>
          </a:bodyPr>
          <a:lstStyle/>
          <a:p>
            <a:r>
              <a:rPr lang="fr-FR" sz="16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Objectifs</a:t>
            </a:r>
            <a:r>
              <a:rPr lang="fr-F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: </a:t>
            </a:r>
          </a:p>
          <a:p>
            <a:pPr marL="285750" indent="-285750">
              <a:lnSpc>
                <a:spcPct val="80000"/>
              </a:lnSpc>
              <a:buFont typeface="Wingdings" charset="2"/>
              <a:buChar char="ü"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Zag Regular"/>
                <a:cs typeface="Zag Regular"/>
              </a:rPr>
              <a:t>Objectiver votre relation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Zag Regular"/>
                <a:cs typeface="Zag Regular"/>
              </a:rPr>
              <a:t>à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Zag Regular"/>
                <a:cs typeface="Zag Regular"/>
              </a:rPr>
              <a:t>la situation actuelle.</a:t>
            </a:r>
          </a:p>
          <a:p>
            <a:pPr marL="285750" indent="-285750">
              <a:lnSpc>
                <a:spcPct val="80000"/>
              </a:lnSpc>
              <a:buFont typeface="Wingdings" charset="2"/>
              <a:buChar char="ü"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Zag Regular"/>
                <a:cs typeface="Zag Regular"/>
              </a:rPr>
              <a:t>Elargir votre « cercle d’influence ».</a:t>
            </a:r>
          </a:p>
          <a:p>
            <a:pPr marL="285750" indent="-285750">
              <a:lnSpc>
                <a:spcPct val="80000"/>
              </a:lnSpc>
              <a:buFont typeface="Wingdings" charset="2"/>
              <a:buChar char="ü"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Zag Regular"/>
                <a:cs typeface="Zag Regular"/>
              </a:rPr>
              <a:t>Réduire la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Zag Regular"/>
                <a:cs typeface="Zag Regular"/>
              </a:rPr>
              <a:t>part de risques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Zag Regular"/>
                <a:cs typeface="Zag Regular"/>
              </a:rPr>
              <a:t>jusqu’à ce qu’elle soit « acceptable » </a:t>
            </a:r>
            <a:r>
              <a:rPr lang="fr-FR" sz="16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Zag Regular"/>
                <a:cs typeface="Zag Regular"/>
              </a:rPr>
              <a:t>en cas de réussite comme en cas d’échec !</a:t>
            </a: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Zag Regular"/>
              <a:cs typeface="Zag Regular"/>
            </a:endParaRPr>
          </a:p>
          <a:p>
            <a:pPr marL="285750" indent="-285750">
              <a:lnSpc>
                <a:spcPct val="80000"/>
              </a:lnSpc>
              <a:buFont typeface="Wingdings" charset="2"/>
              <a:buChar char="ü"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Zag Regular"/>
                <a:cs typeface="Zag Regular"/>
              </a:rPr>
              <a:t>Choisir en conscience.</a:t>
            </a:r>
          </a:p>
          <a:p>
            <a:pPr>
              <a:lnSpc>
                <a:spcPct val="80000"/>
              </a:lnSpc>
            </a:pP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Zag Regular"/>
              <a:cs typeface="Zag Regular"/>
            </a:endParaRP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fr-FR" sz="1600" dirty="0" smtClean="0">
                <a:solidFill>
                  <a:srgbClr val="A70046"/>
                </a:solidFill>
                <a:latin typeface="Zag Regular"/>
                <a:cs typeface="Zag Regular"/>
              </a:rPr>
              <a:t>Je décris ma situation (ex : je veux décider si ou si</a:t>
            </a:r>
            <a:r>
              <a:rPr lang="mr-IN" sz="1600" dirty="0" smtClean="0">
                <a:solidFill>
                  <a:srgbClr val="A70046"/>
                </a:solidFill>
                <a:latin typeface="Zag Regular"/>
                <a:cs typeface="Zag Regular"/>
              </a:rPr>
              <a:t>…</a:t>
            </a:r>
            <a:r>
              <a:rPr lang="fr-FR" sz="1600" dirty="0" smtClean="0">
                <a:solidFill>
                  <a:srgbClr val="A70046"/>
                </a:solidFill>
                <a:latin typeface="Zag Regular"/>
                <a:cs typeface="Zag Regular"/>
              </a:rPr>
              <a:t>)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fr-FR" sz="1600" dirty="0" smtClean="0">
                <a:solidFill>
                  <a:srgbClr val="A70046"/>
                </a:solidFill>
                <a:latin typeface="Zag Regular"/>
                <a:cs typeface="Zag Regular"/>
              </a:rPr>
              <a:t>Je liste les différents </a:t>
            </a:r>
            <a:r>
              <a:rPr lang="fr-FR" sz="1600" dirty="0" err="1" smtClean="0">
                <a:solidFill>
                  <a:srgbClr val="A70046"/>
                </a:solidFill>
                <a:latin typeface="Zag Regular"/>
                <a:cs typeface="Zag Regular"/>
              </a:rPr>
              <a:t>scénari</a:t>
            </a:r>
            <a:r>
              <a:rPr lang="fr-FR" sz="1600" dirty="0" smtClean="0">
                <a:solidFill>
                  <a:srgbClr val="A70046"/>
                </a:solidFill>
                <a:latin typeface="Zag Regular"/>
                <a:cs typeface="Zag Regular"/>
              </a:rPr>
              <a:t> possibles.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fr-FR" sz="1600" dirty="0">
                <a:solidFill>
                  <a:srgbClr val="A70046"/>
                </a:solidFill>
                <a:latin typeface="Zag Regular"/>
                <a:cs typeface="Zag Regular"/>
              </a:rPr>
              <a:t>J</a:t>
            </a:r>
            <a:r>
              <a:rPr lang="fr-FR" sz="1600" dirty="0" smtClean="0">
                <a:solidFill>
                  <a:srgbClr val="A70046"/>
                </a:solidFill>
                <a:latin typeface="Zag Regular"/>
                <a:cs typeface="Zag Regular"/>
              </a:rPr>
              <a:t>’évalue en % ce qui dépend de moi et ce qui ne dépend pas de moi</a:t>
            </a:r>
            <a:r>
              <a:rPr lang="mr-IN" sz="1600" dirty="0" smtClean="0">
                <a:solidFill>
                  <a:srgbClr val="A70046"/>
                </a:solidFill>
                <a:latin typeface="Zag Regular"/>
                <a:cs typeface="Zag Regular"/>
              </a:rPr>
              <a:t>…</a:t>
            </a:r>
            <a:endParaRPr lang="fr-FR" sz="1600" dirty="0">
              <a:solidFill>
                <a:srgbClr val="A70046"/>
              </a:solidFill>
              <a:latin typeface="Zag Regular"/>
              <a:cs typeface="Zag Regular"/>
            </a:endParaRP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fr-FR" sz="1600" dirty="0" smtClean="0">
                <a:solidFill>
                  <a:srgbClr val="A70046"/>
                </a:solidFill>
                <a:latin typeface="Zag Regular"/>
                <a:cs typeface="Zag Regular"/>
              </a:rPr>
              <a:t>Je liste les actions à mettre en place pour élargir mon « cercle d’influence ».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fr-FR" sz="1600" dirty="0" smtClean="0">
                <a:solidFill>
                  <a:srgbClr val="A70046"/>
                </a:solidFill>
                <a:latin typeface="Zag Regular"/>
                <a:cs typeface="Zag Regular"/>
              </a:rPr>
              <a:t>Je </a:t>
            </a:r>
            <a:r>
              <a:rPr lang="fr-FR" sz="1600" dirty="0" err="1" smtClean="0">
                <a:solidFill>
                  <a:srgbClr val="A70046"/>
                </a:solidFill>
                <a:latin typeface="Zag Regular"/>
                <a:cs typeface="Zag Regular"/>
              </a:rPr>
              <a:t>ré-évalue</a:t>
            </a:r>
            <a:r>
              <a:rPr lang="fr-FR" sz="1600" dirty="0" smtClean="0">
                <a:solidFill>
                  <a:srgbClr val="A70046"/>
                </a:solidFill>
                <a:latin typeface="Zag Regular"/>
                <a:cs typeface="Zag Regular"/>
              </a:rPr>
              <a:t> jusqu’à ce que je sente « dans mon ventre » que la part de risques restante est acceptable.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fr-FR" sz="1600" dirty="0" smtClean="0">
                <a:solidFill>
                  <a:srgbClr val="A70046"/>
                </a:solidFill>
                <a:latin typeface="Zag Regular"/>
                <a:cs typeface="Zag Regular"/>
              </a:rPr>
              <a:t>Je choisis et je m’engage ! 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Zag Regular"/>
              <a:cs typeface="Zag Regular"/>
            </a:endParaRPr>
          </a:p>
          <a:p>
            <a:pPr>
              <a:lnSpc>
                <a:spcPct val="80000"/>
              </a:lnSpc>
            </a:pPr>
            <a:endParaRPr lang="fr-FR" sz="1600" dirty="0" smtClean="0">
              <a:solidFill>
                <a:srgbClr val="A70046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734504" y="10204029"/>
            <a:ext cx="2764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Document 600phenix</a:t>
            </a:r>
            <a:r>
              <a:rPr lang="de-DE" sz="1400" dirty="0" smtClean="0"/>
              <a:t>©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95317"/>
              </p:ext>
            </p:extLst>
          </p:nvPr>
        </p:nvGraphicFramePr>
        <p:xfrm>
          <a:off x="1019383" y="6857313"/>
          <a:ext cx="5840554" cy="2549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270"/>
                <a:gridCol w="1286760"/>
                <a:gridCol w="1278405"/>
                <a:gridCol w="1186493"/>
                <a:gridCol w="123662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Scénari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En cas de succès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en cas de</a:t>
                      </a:r>
                      <a:r>
                        <a:rPr lang="fr-FR" sz="1200" baseline="0" dirty="0" smtClean="0"/>
                        <a:t> succès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en cas  d’échec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en cas d’échec</a:t>
                      </a:r>
                      <a:endParaRPr lang="fr-FR" sz="1200" b="0" dirty="0"/>
                    </a:p>
                  </a:txBody>
                  <a:tcPr/>
                </a:tc>
              </a:tr>
              <a:tr h="44626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Ce qui dépend </a:t>
                      </a:r>
                    </a:p>
                    <a:p>
                      <a:pPr algn="ctr"/>
                      <a:r>
                        <a:rPr lang="fr-FR" sz="1100" dirty="0" smtClean="0"/>
                        <a:t>de moi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Ce qui</a:t>
                      </a:r>
                      <a:r>
                        <a:rPr lang="fr-FR" sz="1100" baseline="0" dirty="0" smtClean="0"/>
                        <a:t> ne dépend pas de moi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Ce</a:t>
                      </a:r>
                      <a:r>
                        <a:rPr lang="fr-FR" sz="1100" baseline="0" dirty="0" smtClean="0"/>
                        <a:t> qui dépend de moi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Ce qui ne dépend pas de moi</a:t>
                      </a:r>
                      <a:endParaRPr lang="fr-FR" sz="1100" dirty="0"/>
                    </a:p>
                  </a:txBody>
                  <a:tcPr/>
                </a:tc>
              </a:tr>
              <a:tr h="67674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0308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336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e">
  <a:themeElements>
    <a:clrScheme name="600phenix">
      <a:dk1>
        <a:srgbClr val="000000"/>
      </a:dk1>
      <a:lt1>
        <a:srgbClr val="FFFFFF"/>
      </a:lt1>
      <a:dk2>
        <a:srgbClr val="A70046"/>
      </a:dk2>
      <a:lt2>
        <a:srgbClr val="EF7A40"/>
      </a:lt2>
      <a:accent1>
        <a:srgbClr val="6C2061"/>
      </a:accent1>
      <a:accent2>
        <a:srgbClr val="B81257"/>
      </a:accent2>
      <a:accent3>
        <a:srgbClr val="A40046"/>
      </a:accent3>
      <a:accent4>
        <a:srgbClr val="E03D36"/>
      </a:accent4>
      <a:accent5>
        <a:srgbClr val="EF7A40"/>
      </a:accent5>
      <a:accent6>
        <a:srgbClr val="40619D"/>
      </a:accent6>
      <a:hlink>
        <a:srgbClr val="40619D"/>
      </a:hlink>
      <a:folHlink>
        <a:srgbClr val="00B0F0"/>
      </a:folHlink>
    </a:clrScheme>
    <a:fontScheme name="600phenix">
      <a:majorFont>
        <a:latin typeface="Zag Bold"/>
        <a:ea typeface=""/>
        <a:cs typeface=""/>
      </a:majorFont>
      <a:minorFont>
        <a:latin typeface="Gotham Narrow Light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TM03457464[[fn=Dividende]]</Template>
  <TotalTime>5552</TotalTime>
  <Words>60</Words>
  <Application>Microsoft Macintosh PowerPoint</Application>
  <PresentationFormat>Personnalisé</PresentationFormat>
  <Paragraphs>26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Dividende</vt:lpstr>
      <vt:lpstr>Evaluer, choisir, s’engager Tout choix comporte une part de risques : risques à faire, risques à ne pas faire... risques à choisir, risques à ne pas choisir.  Le stress est parfois le résultat d‘une situation où l‘on  cherche/attend que le niveau de risque soit réduit à zéro, tout en sachant... que ce n‘est pas possible.  Le risque est alors de s‘épuiser en restant dans un non choix.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Sandra Boré</dc:creator>
  <cp:lastModifiedBy>Sylvie Serre</cp:lastModifiedBy>
  <cp:revision>85</cp:revision>
  <cp:lastPrinted>2020-03-08T16:40:06Z</cp:lastPrinted>
  <dcterms:created xsi:type="dcterms:W3CDTF">2018-12-09T00:03:36Z</dcterms:created>
  <dcterms:modified xsi:type="dcterms:W3CDTF">2020-07-11T12:51:56Z</dcterms:modified>
</cp:coreProperties>
</file>